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92" r:id="rId4"/>
  </p:sldMasterIdLst>
  <p:notesMasterIdLst>
    <p:notesMasterId r:id="rId12"/>
  </p:notesMasterIdLst>
  <p:sldIdLst>
    <p:sldId id="343" r:id="rId5"/>
    <p:sldId id="341" r:id="rId6"/>
    <p:sldId id="342" r:id="rId7"/>
    <p:sldId id="344" r:id="rId8"/>
    <p:sldId id="346" r:id="rId9"/>
    <p:sldId id="347" r:id="rId10"/>
    <p:sldId id="345" r:id="rId11"/>
  </p:sldIdLst>
  <p:sldSz cx="28800425" cy="7199313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Manrope" pitchFamily="2" charset="0"/>
      <p:regular r:id="rId19"/>
      <p:bold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orient="horz" pos="2268" userDrawn="1">
          <p15:clr>
            <a:srgbClr val="A4A3A4"/>
          </p15:clr>
        </p15:guide>
        <p15:guide id="3" pos="181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A100"/>
    <a:srgbClr val="A1AD1C"/>
    <a:srgbClr val="F5F6F4"/>
    <a:srgbClr val="EBECE8"/>
    <a:srgbClr val="F3F2F1"/>
    <a:srgbClr val="B4CC2D"/>
    <a:srgbClr val="F6A100"/>
    <a:srgbClr val="FFA600"/>
    <a:srgbClr val="C1CD21"/>
    <a:srgbClr val="BABD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63" autoAdjust="0"/>
    <p:restoredTop sz="93199" autoAdjust="0"/>
  </p:normalViewPr>
  <p:slideViewPr>
    <p:cSldViewPr snapToGrid="0">
      <p:cViewPr varScale="1">
        <p:scale>
          <a:sx n="58" d="100"/>
          <a:sy n="58" d="100"/>
        </p:scale>
        <p:origin x="132" y="1002"/>
      </p:cViewPr>
      <p:guideLst>
        <p:guide/>
        <p:guide orient="horz" pos="2268"/>
        <p:guide pos="181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us Drabow" userId="c965f6ae-e4b4-46c5-9e42-a96a718b2e8c" providerId="ADAL" clId="{87DC70DC-4625-4B88-B187-0D79388C9159}"/>
    <pc:docChg chg="custSel modSld">
      <pc:chgData name="Markus Drabow" userId="c965f6ae-e4b4-46c5-9e42-a96a718b2e8c" providerId="ADAL" clId="{87DC70DC-4625-4B88-B187-0D79388C9159}" dt="2023-02-07T06:22:10.621" v="20" actId="1076"/>
      <pc:docMkLst>
        <pc:docMk/>
      </pc:docMkLst>
      <pc:sldChg chg="addSp delSp modSp mod">
        <pc:chgData name="Markus Drabow" userId="c965f6ae-e4b4-46c5-9e42-a96a718b2e8c" providerId="ADAL" clId="{87DC70DC-4625-4B88-B187-0D79388C9159}" dt="2023-02-07T06:22:10.621" v="20" actId="1076"/>
        <pc:sldMkLst>
          <pc:docMk/>
          <pc:sldMk cId="2439660361" sldId="341"/>
        </pc:sldMkLst>
        <pc:spChg chg="add mod">
          <ac:chgData name="Markus Drabow" userId="c965f6ae-e4b4-46c5-9e42-a96a718b2e8c" providerId="ADAL" clId="{87DC70DC-4625-4B88-B187-0D79388C9159}" dt="2023-02-07T06:21:57.564" v="16" actId="1076"/>
          <ac:spMkLst>
            <pc:docMk/>
            <pc:sldMk cId="2439660361" sldId="341"/>
            <ac:spMk id="4" creationId="{8DD9C5C6-6411-5C2D-4CCD-EE5D540607F8}"/>
          </ac:spMkLst>
        </pc:spChg>
        <pc:spChg chg="mod">
          <ac:chgData name="Markus Drabow" userId="c965f6ae-e4b4-46c5-9e42-a96a718b2e8c" providerId="ADAL" clId="{87DC70DC-4625-4B88-B187-0D79388C9159}" dt="2023-02-07T06:21:27.987" v="10" actId="14100"/>
          <ac:spMkLst>
            <pc:docMk/>
            <pc:sldMk cId="2439660361" sldId="341"/>
            <ac:spMk id="133" creationId="{F4BEF904-778A-F2F3-F829-C189CF2916E9}"/>
          </ac:spMkLst>
        </pc:spChg>
        <pc:spChg chg="del">
          <ac:chgData name="Markus Drabow" userId="c965f6ae-e4b4-46c5-9e42-a96a718b2e8c" providerId="ADAL" clId="{87DC70DC-4625-4B88-B187-0D79388C9159}" dt="2023-02-07T06:21:44.966" v="12" actId="478"/>
          <ac:spMkLst>
            <pc:docMk/>
            <pc:sldMk cId="2439660361" sldId="341"/>
            <ac:spMk id="135" creationId="{7E62046A-D7AA-8229-E08A-C749C318F41E}"/>
          </ac:spMkLst>
        </pc:spChg>
        <pc:spChg chg="mod">
          <ac:chgData name="Markus Drabow" userId="c965f6ae-e4b4-46c5-9e42-a96a718b2e8c" providerId="ADAL" clId="{87DC70DC-4625-4B88-B187-0D79388C9159}" dt="2023-02-07T06:22:10.621" v="20" actId="1076"/>
          <ac:spMkLst>
            <pc:docMk/>
            <pc:sldMk cId="2439660361" sldId="341"/>
            <ac:spMk id="136" creationId="{2222AFCC-590F-25C9-1273-ACF15F19A0BC}"/>
          </ac:spMkLst>
        </pc:spChg>
        <pc:picChg chg="add mod">
          <ac:chgData name="Markus Drabow" userId="c965f6ae-e4b4-46c5-9e42-a96a718b2e8c" providerId="ADAL" clId="{87DC70DC-4625-4B88-B187-0D79388C9159}" dt="2023-02-07T06:22:04.969" v="19" actId="1076"/>
          <ac:picMkLst>
            <pc:docMk/>
            <pc:sldMk cId="2439660361" sldId="341"/>
            <ac:picMk id="3" creationId="{F133A908-88D8-06AF-FA74-5263E3867E50}"/>
          </ac:picMkLst>
        </pc:picChg>
        <pc:picChg chg="mod">
          <ac:chgData name="Markus Drabow" userId="c965f6ae-e4b4-46c5-9e42-a96a718b2e8c" providerId="ADAL" clId="{87DC70DC-4625-4B88-B187-0D79388C9159}" dt="2023-02-07T06:21:41.562" v="11" actId="1076"/>
          <ac:picMkLst>
            <pc:docMk/>
            <pc:sldMk cId="2439660361" sldId="341"/>
            <ac:picMk id="138" creationId="{8E5F79CB-1A24-655D-8475-6173D80341BF}"/>
          </ac:picMkLst>
        </pc:picChg>
      </pc:sldChg>
    </pc:docChg>
  </pc:docChgLst>
  <pc:docChgLst>
    <pc:chgData name="Drabow Markus, MZ-25" userId="c965f6ae-e4b4-46c5-9e42-a96a718b2e8c" providerId="ADAL" clId="{6C27A480-27B6-433D-95A0-17CA5EFFF25A}"/>
    <pc:docChg chg="custSel addSld delSld modSld sldOrd">
      <pc:chgData name="Drabow Markus, MZ-25" userId="c965f6ae-e4b4-46c5-9e42-a96a718b2e8c" providerId="ADAL" clId="{6C27A480-27B6-433D-95A0-17CA5EFFF25A}" dt="2023-06-22T08:40:39.158" v="179" actId="5793"/>
      <pc:docMkLst>
        <pc:docMk/>
      </pc:docMkLst>
      <pc:sldChg chg="delSp modSp new mod ord">
        <pc:chgData name="Drabow Markus, MZ-25" userId="c965f6ae-e4b4-46c5-9e42-a96a718b2e8c" providerId="ADAL" clId="{6C27A480-27B6-433D-95A0-17CA5EFFF25A}" dt="2023-06-22T08:31:05.681" v="12" actId="478"/>
        <pc:sldMkLst>
          <pc:docMk/>
          <pc:sldMk cId="1950234229" sldId="343"/>
        </pc:sldMkLst>
        <pc:spChg chg="mod">
          <ac:chgData name="Drabow Markus, MZ-25" userId="c965f6ae-e4b4-46c5-9e42-a96a718b2e8c" providerId="ADAL" clId="{6C27A480-27B6-433D-95A0-17CA5EFFF25A}" dt="2023-06-22T08:31:01.732" v="11" actId="20577"/>
          <ac:spMkLst>
            <pc:docMk/>
            <pc:sldMk cId="1950234229" sldId="343"/>
            <ac:spMk id="2" creationId="{845E041C-DE71-6683-5B5E-EEB5BA5CA02D}"/>
          </ac:spMkLst>
        </pc:spChg>
        <pc:spChg chg="del">
          <ac:chgData name="Drabow Markus, MZ-25" userId="c965f6ae-e4b4-46c5-9e42-a96a718b2e8c" providerId="ADAL" clId="{6C27A480-27B6-433D-95A0-17CA5EFFF25A}" dt="2023-06-22T08:31:05.681" v="12" actId="478"/>
          <ac:spMkLst>
            <pc:docMk/>
            <pc:sldMk cId="1950234229" sldId="343"/>
            <ac:spMk id="3" creationId="{1709299F-798C-F8F9-7399-47CCE337F554}"/>
          </ac:spMkLst>
        </pc:spChg>
      </pc:sldChg>
      <pc:sldChg chg="modSp add mod ord">
        <pc:chgData name="Drabow Markus, MZ-25" userId="c965f6ae-e4b4-46c5-9e42-a96a718b2e8c" providerId="ADAL" clId="{6C27A480-27B6-433D-95A0-17CA5EFFF25A}" dt="2023-06-22T08:31:47.555" v="86" actId="20577"/>
        <pc:sldMkLst>
          <pc:docMk/>
          <pc:sldMk cId="3797697315" sldId="344"/>
        </pc:sldMkLst>
        <pc:spChg chg="mod">
          <ac:chgData name="Drabow Markus, MZ-25" userId="c965f6ae-e4b4-46c5-9e42-a96a718b2e8c" providerId="ADAL" clId="{6C27A480-27B6-433D-95A0-17CA5EFFF25A}" dt="2023-06-22T08:31:47.555" v="86" actId="20577"/>
          <ac:spMkLst>
            <pc:docMk/>
            <pc:sldMk cId="3797697315" sldId="344"/>
            <ac:spMk id="2" creationId="{845E041C-DE71-6683-5B5E-EEB5BA5CA02D}"/>
          </ac:spMkLst>
        </pc:spChg>
      </pc:sldChg>
      <pc:sldChg chg="addSp modSp add mod">
        <pc:chgData name="Drabow Markus, MZ-25" userId="c965f6ae-e4b4-46c5-9e42-a96a718b2e8c" providerId="ADAL" clId="{6C27A480-27B6-433D-95A0-17CA5EFFF25A}" dt="2023-06-22T08:40:39.158" v="179" actId="5793"/>
        <pc:sldMkLst>
          <pc:docMk/>
          <pc:sldMk cId="3442952053" sldId="345"/>
        </pc:sldMkLst>
        <pc:spChg chg="mod">
          <ac:chgData name="Drabow Markus, MZ-25" userId="c965f6ae-e4b4-46c5-9e42-a96a718b2e8c" providerId="ADAL" clId="{6C27A480-27B6-433D-95A0-17CA5EFFF25A}" dt="2023-06-22T08:31:40.565" v="72" actId="20577"/>
          <ac:spMkLst>
            <pc:docMk/>
            <pc:sldMk cId="3442952053" sldId="345"/>
            <ac:spMk id="2" creationId="{845E041C-DE71-6683-5B5E-EEB5BA5CA02D}"/>
          </ac:spMkLst>
        </pc:spChg>
        <pc:spChg chg="add mod">
          <ac:chgData name="Drabow Markus, MZ-25" userId="c965f6ae-e4b4-46c5-9e42-a96a718b2e8c" providerId="ADAL" clId="{6C27A480-27B6-433D-95A0-17CA5EFFF25A}" dt="2023-06-22T08:40:39.158" v="179" actId="5793"/>
          <ac:spMkLst>
            <pc:docMk/>
            <pc:sldMk cId="3442952053" sldId="345"/>
            <ac:spMk id="3" creationId="{26BDD10B-20CE-964A-2A36-866DFFC3DC4C}"/>
          </ac:spMkLst>
        </pc:spChg>
      </pc:sldChg>
      <pc:sldChg chg="add ord">
        <pc:chgData name="Drabow Markus, MZ-25" userId="c965f6ae-e4b4-46c5-9e42-a96a718b2e8c" providerId="ADAL" clId="{6C27A480-27B6-433D-95A0-17CA5EFFF25A}" dt="2023-06-22T08:32:12.620" v="89"/>
        <pc:sldMkLst>
          <pc:docMk/>
          <pc:sldMk cId="2766269436" sldId="346"/>
        </pc:sldMkLst>
      </pc:sldChg>
      <pc:sldChg chg="add ord">
        <pc:chgData name="Drabow Markus, MZ-25" userId="c965f6ae-e4b4-46c5-9e42-a96a718b2e8c" providerId="ADAL" clId="{6C27A480-27B6-433D-95A0-17CA5EFFF25A}" dt="2023-06-22T08:33:37.156" v="92"/>
        <pc:sldMkLst>
          <pc:docMk/>
          <pc:sldMk cId="2671738748" sldId="347"/>
        </pc:sldMkLst>
      </pc:sldChg>
      <pc:sldChg chg="modSp add del mod ord setBg">
        <pc:chgData name="Drabow Markus, MZ-25" userId="c965f6ae-e4b4-46c5-9e42-a96a718b2e8c" providerId="ADAL" clId="{6C27A480-27B6-433D-95A0-17CA5EFFF25A}" dt="2023-06-22T08:39:15.794" v="108" actId="47"/>
        <pc:sldMkLst>
          <pc:docMk/>
          <pc:sldMk cId="294465477" sldId="348"/>
        </pc:sldMkLst>
        <pc:spChg chg="mod">
          <ac:chgData name="Drabow Markus, MZ-25" userId="c965f6ae-e4b4-46c5-9e42-a96a718b2e8c" providerId="ADAL" clId="{6C27A480-27B6-433D-95A0-17CA5EFFF25A}" dt="2023-06-22T08:35:10.369" v="99" actId="207"/>
          <ac:spMkLst>
            <pc:docMk/>
            <pc:sldMk cId="294465477" sldId="348"/>
            <ac:spMk id="17" creationId="{D014ACDB-1A01-C6BF-059B-85D44B987C52}"/>
          </ac:spMkLst>
        </pc:spChg>
        <pc:spChg chg="mod">
          <ac:chgData name="Drabow Markus, MZ-25" userId="c965f6ae-e4b4-46c5-9e42-a96a718b2e8c" providerId="ADAL" clId="{6C27A480-27B6-433D-95A0-17CA5EFFF25A}" dt="2023-06-22T08:35:10.369" v="99" actId="207"/>
          <ac:spMkLst>
            <pc:docMk/>
            <pc:sldMk cId="294465477" sldId="348"/>
            <ac:spMk id="22" creationId="{2648FDC3-FF28-240F-2025-936F868CAFA3}"/>
          </ac:spMkLst>
        </pc:spChg>
        <pc:spChg chg="mod">
          <ac:chgData name="Drabow Markus, MZ-25" userId="c965f6ae-e4b4-46c5-9e42-a96a718b2e8c" providerId="ADAL" clId="{6C27A480-27B6-433D-95A0-17CA5EFFF25A}" dt="2023-06-22T08:35:10.369" v="99" actId="207"/>
          <ac:spMkLst>
            <pc:docMk/>
            <pc:sldMk cId="294465477" sldId="348"/>
            <ac:spMk id="131" creationId="{6036AED0-8F50-4E31-BE17-E4469265B515}"/>
          </ac:spMkLst>
        </pc:spChg>
        <pc:spChg chg="mod">
          <ac:chgData name="Drabow Markus, MZ-25" userId="c965f6ae-e4b4-46c5-9e42-a96a718b2e8c" providerId="ADAL" clId="{6C27A480-27B6-433D-95A0-17CA5EFFF25A}" dt="2023-06-22T08:35:10.369" v="99" actId="207"/>
          <ac:spMkLst>
            <pc:docMk/>
            <pc:sldMk cId="294465477" sldId="348"/>
            <ac:spMk id="202" creationId="{30DFCCC9-D786-457A-BE40-8B582840FDDD}"/>
          </ac:spMkLst>
        </pc:spChg>
        <pc:spChg chg="mod">
          <ac:chgData name="Drabow Markus, MZ-25" userId="c965f6ae-e4b4-46c5-9e42-a96a718b2e8c" providerId="ADAL" clId="{6C27A480-27B6-433D-95A0-17CA5EFFF25A}" dt="2023-06-22T08:35:10.369" v="99" actId="207"/>
          <ac:spMkLst>
            <pc:docMk/>
            <pc:sldMk cId="294465477" sldId="348"/>
            <ac:spMk id="216" creationId="{3B6F5A36-4A78-434D-B811-11DFA5C918DA}"/>
          </ac:spMkLst>
        </pc:spChg>
        <pc:spChg chg="mod">
          <ac:chgData name="Drabow Markus, MZ-25" userId="c965f6ae-e4b4-46c5-9e42-a96a718b2e8c" providerId="ADAL" clId="{6C27A480-27B6-433D-95A0-17CA5EFFF25A}" dt="2023-06-22T08:35:10.369" v="99" actId="207"/>
          <ac:spMkLst>
            <pc:docMk/>
            <pc:sldMk cId="294465477" sldId="348"/>
            <ac:spMk id="233" creationId="{2113A0FA-E810-63EC-9B5D-5945C50A733E}"/>
          </ac:spMkLst>
        </pc:spChg>
        <pc:picChg chg="mod">
          <ac:chgData name="Drabow Markus, MZ-25" userId="c965f6ae-e4b4-46c5-9e42-a96a718b2e8c" providerId="ADAL" clId="{6C27A480-27B6-433D-95A0-17CA5EFFF25A}" dt="2023-06-22T08:38:31.097" v="107" actId="207"/>
          <ac:picMkLst>
            <pc:docMk/>
            <pc:sldMk cId="294465477" sldId="348"/>
            <ac:picMk id="130" creationId="{B14C0FC9-1B94-4709-9E02-9BC277E6598E}"/>
          </ac:picMkLst>
        </pc:picChg>
      </pc:sldChg>
      <pc:sldChg chg="add del ord">
        <pc:chgData name="Drabow Markus, MZ-25" userId="c965f6ae-e4b4-46c5-9e42-a96a718b2e8c" providerId="ADAL" clId="{6C27A480-27B6-433D-95A0-17CA5EFFF25A}" dt="2023-06-22T08:40:17.598" v="112" actId="47"/>
        <pc:sldMkLst>
          <pc:docMk/>
          <pc:sldMk cId="3309834688" sldId="348"/>
        </pc:sldMkLst>
      </pc:sldChg>
    </pc:docChg>
  </pc:docChgLst>
  <pc:docChgLst>
    <pc:chgData name="Drabow Markus, MZ-D-41" userId="c965f6ae-e4b4-46c5-9e42-a96a718b2e8c" providerId="ADAL" clId="{0F8894E8-DDCC-4FCF-A4B8-E5C6905C37F2}"/>
    <pc:docChg chg="custSel modSld modMainMaster">
      <pc:chgData name="Drabow Markus, MZ-D-41" userId="c965f6ae-e4b4-46c5-9e42-a96a718b2e8c" providerId="ADAL" clId="{0F8894E8-DDCC-4FCF-A4B8-E5C6905C37F2}" dt="2024-02-29T07:07:43.662" v="9" actId="478"/>
      <pc:docMkLst>
        <pc:docMk/>
      </pc:docMkLst>
      <pc:sldChg chg="delSp mod">
        <pc:chgData name="Drabow Markus, MZ-D-41" userId="c965f6ae-e4b4-46c5-9e42-a96a718b2e8c" providerId="ADAL" clId="{0F8894E8-DDCC-4FCF-A4B8-E5C6905C37F2}" dt="2024-02-29T07:07:43.662" v="9" actId="478"/>
        <pc:sldMkLst>
          <pc:docMk/>
          <pc:sldMk cId="2671738748" sldId="347"/>
        </pc:sldMkLst>
        <pc:spChg chg="del">
          <ac:chgData name="Drabow Markus, MZ-D-41" userId="c965f6ae-e4b4-46c5-9e42-a96a718b2e8c" providerId="ADAL" clId="{0F8894E8-DDCC-4FCF-A4B8-E5C6905C37F2}" dt="2024-02-29T07:06:57.309" v="8" actId="478"/>
          <ac:spMkLst>
            <pc:docMk/>
            <pc:sldMk cId="2671738748" sldId="347"/>
            <ac:spMk id="3" creationId="{266CF197-818A-4211-9013-93D112541B1F}"/>
          </ac:spMkLst>
        </pc:spChg>
        <pc:spChg chg="del">
          <ac:chgData name="Drabow Markus, MZ-D-41" userId="c965f6ae-e4b4-46c5-9e42-a96a718b2e8c" providerId="ADAL" clId="{0F8894E8-DDCC-4FCF-A4B8-E5C6905C37F2}" dt="2024-02-29T07:07:43.662" v="9" actId="478"/>
          <ac:spMkLst>
            <pc:docMk/>
            <pc:sldMk cId="2671738748" sldId="347"/>
            <ac:spMk id="4" creationId="{8DFB9B3F-98EC-4EB6-932C-300210651F4C}"/>
          </ac:spMkLst>
        </pc:spChg>
      </pc:sldChg>
      <pc:sldMasterChg chg="delSp mod modSldLayout">
        <pc:chgData name="Drabow Markus, MZ-D-41" userId="c965f6ae-e4b4-46c5-9e42-a96a718b2e8c" providerId="ADAL" clId="{0F8894E8-DDCC-4FCF-A4B8-E5C6905C37F2}" dt="2024-02-29T07:06:43.429" v="7" actId="478"/>
        <pc:sldMasterMkLst>
          <pc:docMk/>
          <pc:sldMasterMk cId="887106749" sldId="2147483692"/>
        </pc:sldMasterMkLst>
        <pc:spChg chg="del">
          <ac:chgData name="Drabow Markus, MZ-D-41" userId="c965f6ae-e4b4-46c5-9e42-a96a718b2e8c" providerId="ADAL" clId="{0F8894E8-DDCC-4FCF-A4B8-E5C6905C37F2}" dt="2024-02-29T06:59:51.263" v="2" actId="478"/>
          <ac:spMkLst>
            <pc:docMk/>
            <pc:sldMasterMk cId="887106749" sldId="2147483692"/>
            <ac:spMk id="4" creationId="{00000000-0000-0000-0000-000000000000}"/>
          </ac:spMkLst>
        </pc:spChg>
        <pc:spChg chg="del">
          <ac:chgData name="Drabow Markus, MZ-D-41" userId="c965f6ae-e4b4-46c5-9e42-a96a718b2e8c" providerId="ADAL" clId="{0F8894E8-DDCC-4FCF-A4B8-E5C6905C37F2}" dt="2024-02-29T07:00:02.895" v="3" actId="478"/>
          <ac:spMkLst>
            <pc:docMk/>
            <pc:sldMasterMk cId="887106749" sldId="2147483692"/>
            <ac:spMk id="5" creationId="{00000000-0000-0000-0000-000000000000}"/>
          </ac:spMkLst>
        </pc:spChg>
        <pc:spChg chg="del">
          <ac:chgData name="Drabow Markus, MZ-D-41" userId="c965f6ae-e4b4-46c5-9e42-a96a718b2e8c" providerId="ADAL" clId="{0F8894E8-DDCC-4FCF-A4B8-E5C6905C37F2}" dt="2024-02-29T06:59:45.843" v="1" actId="478"/>
          <ac:spMkLst>
            <pc:docMk/>
            <pc:sldMasterMk cId="887106749" sldId="2147483692"/>
            <ac:spMk id="6" creationId="{00000000-0000-0000-0000-000000000000}"/>
          </ac:spMkLst>
        </pc:spChg>
        <pc:picChg chg="del">
          <ac:chgData name="Drabow Markus, MZ-D-41" userId="c965f6ae-e4b4-46c5-9e42-a96a718b2e8c" providerId="ADAL" clId="{0F8894E8-DDCC-4FCF-A4B8-E5C6905C37F2}" dt="2024-02-29T07:05:01.010" v="4" actId="478"/>
          <ac:picMkLst>
            <pc:docMk/>
            <pc:sldMasterMk cId="887106749" sldId="2147483692"/>
            <ac:picMk id="8" creationId="{30160AC8-4595-4D21-ABD8-93C3CF062790}"/>
          </ac:picMkLst>
        </pc:picChg>
        <pc:picChg chg="del">
          <ac:chgData name="Drabow Markus, MZ-D-41" userId="c965f6ae-e4b4-46c5-9e42-a96a718b2e8c" providerId="ADAL" clId="{0F8894E8-DDCC-4FCF-A4B8-E5C6905C37F2}" dt="2024-02-29T06:59:42.977" v="0" actId="478"/>
          <ac:picMkLst>
            <pc:docMk/>
            <pc:sldMasterMk cId="887106749" sldId="2147483692"/>
            <ac:picMk id="9" creationId="{B2EAD8EC-3132-4857-B7A0-9598CDDB4B2F}"/>
          </ac:picMkLst>
        </pc:picChg>
        <pc:sldLayoutChg chg="delSp mod">
          <pc:chgData name="Drabow Markus, MZ-D-41" userId="c965f6ae-e4b4-46c5-9e42-a96a718b2e8c" providerId="ADAL" clId="{0F8894E8-DDCC-4FCF-A4B8-E5C6905C37F2}" dt="2024-02-29T07:06:43.429" v="7" actId="478"/>
          <pc:sldLayoutMkLst>
            <pc:docMk/>
            <pc:sldMasterMk cId="887106749" sldId="2147483692"/>
            <pc:sldLayoutMk cId="4023511580" sldId="2147483694"/>
          </pc:sldLayoutMkLst>
          <pc:spChg chg="del">
            <ac:chgData name="Drabow Markus, MZ-D-41" userId="c965f6ae-e4b4-46c5-9e42-a96a718b2e8c" providerId="ADAL" clId="{0F8894E8-DDCC-4FCF-A4B8-E5C6905C37F2}" dt="2024-02-29T07:06:43.429" v="7" actId="478"/>
            <ac:spMkLst>
              <pc:docMk/>
              <pc:sldMasterMk cId="887106749" sldId="2147483692"/>
              <pc:sldLayoutMk cId="4023511580" sldId="2147483694"/>
              <ac:spMk id="4" creationId="{00000000-0000-0000-0000-000000000000}"/>
            </ac:spMkLst>
          </pc:spChg>
          <pc:spChg chg="del">
            <ac:chgData name="Drabow Markus, MZ-D-41" userId="c965f6ae-e4b4-46c5-9e42-a96a718b2e8c" providerId="ADAL" clId="{0F8894E8-DDCC-4FCF-A4B8-E5C6905C37F2}" dt="2024-02-29T07:06:42.347" v="6" actId="478"/>
            <ac:spMkLst>
              <pc:docMk/>
              <pc:sldMasterMk cId="887106749" sldId="2147483692"/>
              <pc:sldLayoutMk cId="4023511580" sldId="2147483694"/>
              <ac:spMk id="5" creationId="{00000000-0000-0000-0000-000000000000}"/>
            </ac:spMkLst>
          </pc:spChg>
          <pc:spChg chg="del">
            <ac:chgData name="Drabow Markus, MZ-D-41" userId="c965f6ae-e4b4-46c5-9e42-a96a718b2e8c" providerId="ADAL" clId="{0F8894E8-DDCC-4FCF-A4B8-E5C6905C37F2}" dt="2024-02-29T07:06:41.211" v="5" actId="478"/>
            <ac:spMkLst>
              <pc:docMk/>
              <pc:sldMasterMk cId="887106749" sldId="2147483692"/>
              <pc:sldLayoutMk cId="4023511580" sldId="2147483694"/>
              <ac:spMk id="6" creationId="{00000000-0000-0000-0000-000000000000}"/>
            </ac:spMkLst>
          </pc:spChg>
        </pc:sldLayoutChg>
      </pc:sldMasterChg>
    </pc:docChg>
  </pc:docChgLst>
  <pc:docChgLst>
    <pc:chgData name="Drabow Markus, MZ-25" userId="c965f6ae-e4b4-46c5-9e42-a96a718b2e8c" providerId="ADAL" clId="{E564B1C0-4831-40AF-ABF3-237661AF530E}"/>
    <pc:docChg chg="undo redo custSel delSld modSld modMainMaster modNotesMaster">
      <pc:chgData name="Drabow Markus, MZ-25" userId="c965f6ae-e4b4-46c5-9e42-a96a718b2e8c" providerId="ADAL" clId="{E564B1C0-4831-40AF-ABF3-237661AF530E}" dt="2023-01-19T08:28:41.402" v="2572" actId="14100"/>
      <pc:docMkLst>
        <pc:docMk/>
      </pc:docMkLst>
      <pc:sldChg chg="modSp del mod">
        <pc:chgData name="Drabow Markus, MZ-25" userId="c965f6ae-e4b4-46c5-9e42-a96a718b2e8c" providerId="ADAL" clId="{E564B1C0-4831-40AF-ABF3-237661AF530E}" dt="2023-01-17T07:55:30.231" v="18" actId="47"/>
        <pc:sldMkLst>
          <pc:docMk/>
          <pc:sldMk cId="3798793057" sldId="316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2" creationId="{FAE07A6C-BCD9-4186-81C0-45274CC8AF39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4" creationId="{70BC5346-0419-4265-8282-AB2CFCA29525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8" creationId="{5740EBF7-3DE9-46A3-96AA-A0C1700A05F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13" creationId="{2D234C79-9727-4CCB-ABD8-208877D2AE55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14" creationId="{DC7DD92E-7625-4964-8E9B-3B6B445EE4ED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15" creationId="{3E0DE352-2267-4554-8FF8-0F05519AA97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17" creationId="{1A2247C6-0523-4DB5-B31A-4D39BE904D77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21" creationId="{998DD1A6-2B31-4528-A355-A89039E1F781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23" creationId="{E37BB34F-34AB-47F7-B7FA-FCB9C3E12D9F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24" creationId="{DBC94387-2BB1-49FD-B6D9-156DFA2AC6F4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25" creationId="{522DE65D-0818-4E8F-BD7C-20501836CB83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798793057" sldId="316"/>
            <ac:spMk id="26" creationId="{9739AF8A-FB93-4265-ACCA-CF2C94A2C8BF}"/>
          </ac:spMkLst>
        </pc:spChg>
        <pc:grpChg chg="mod">
          <ac:chgData name="Drabow Markus, MZ-25" userId="c965f6ae-e4b4-46c5-9e42-a96a718b2e8c" providerId="ADAL" clId="{E564B1C0-4831-40AF-ABF3-237661AF530E}" dt="2023-01-17T07:54:10.158" v="17"/>
          <ac:grpSpMkLst>
            <pc:docMk/>
            <pc:sldMk cId="3798793057" sldId="316"/>
            <ac:grpSpMk id="16" creationId="{A732620F-8FEE-4953-AEBC-90A3B0245750}"/>
          </ac:grpSpMkLst>
        </pc:grpChg>
        <pc:grpChg chg="mod">
          <ac:chgData name="Drabow Markus, MZ-25" userId="c965f6ae-e4b4-46c5-9e42-a96a718b2e8c" providerId="ADAL" clId="{E564B1C0-4831-40AF-ABF3-237661AF530E}" dt="2023-01-17T07:54:10.158" v="17"/>
          <ac:grpSpMkLst>
            <pc:docMk/>
            <pc:sldMk cId="3798793057" sldId="316"/>
            <ac:grpSpMk id="18" creationId="{ED50CF1A-A3CE-4043-865A-F91327599798}"/>
          </ac:grpSpMkLst>
        </pc:grp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k cId="3798793057" sldId="316"/>
            <ac:picMk id="19" creationId="{63EB59E7-6A57-40D9-BF63-4E1460F0BFF8}"/>
          </ac:picMkLst>
        </pc:picChg>
      </pc:sldChg>
      <pc:sldChg chg="modSp del mod modNotes">
        <pc:chgData name="Drabow Markus, MZ-25" userId="c965f6ae-e4b4-46c5-9e42-a96a718b2e8c" providerId="ADAL" clId="{E564B1C0-4831-40AF-ABF3-237661AF530E}" dt="2023-01-17T07:55:37.625" v="19" actId="47"/>
        <pc:sldMkLst>
          <pc:docMk/>
          <pc:sldMk cId="3898546685" sldId="322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3" creationId="{1E074F6B-FEED-4C1A-8876-461B6D27BF1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4" creationId="{A85DA71A-7D2D-4DB2-88FA-6DB1F84542B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6" creationId="{0388F49D-0E56-4BCF-93A4-58D485EF95F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7" creationId="{A91E2EF8-CE61-47C7-91FA-1EF7E91B0BA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8" creationId="{D9A64FA3-499C-45ED-9C20-BCBAE983BAF2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11" creationId="{28FA6862-0185-492F-BFC7-FD62C4A825B2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12" creationId="{FE7DF2B6-ACAD-4867-88B3-5FA83ACC701F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13" creationId="{ED9F11AA-8CB9-48D3-BE9D-29394ED58DC3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19" creationId="{718F0790-144C-4E5D-A768-CB71FB184A4A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98546685" sldId="322"/>
            <ac:spMk id="24" creationId="{BF1D0A4E-7736-47F3-A521-09FA345FA8F7}"/>
          </ac:spMkLst>
        </pc:spChg>
        <pc:grpChg chg="mod">
          <ac:chgData name="Drabow Markus, MZ-25" userId="c965f6ae-e4b4-46c5-9e42-a96a718b2e8c" providerId="ADAL" clId="{E564B1C0-4831-40AF-ABF3-237661AF530E}" dt="2023-01-17T07:54:10.158" v="17"/>
          <ac:grpSpMkLst>
            <pc:docMk/>
            <pc:sldMk cId="3898546685" sldId="322"/>
            <ac:grpSpMk id="22" creationId="{F337980C-12FA-4DC9-BA80-3C6DF258C0EA}"/>
          </ac:grpSpMkLst>
        </pc:grp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k cId="3898546685" sldId="322"/>
            <ac:picMk id="5" creationId="{D305A736-C597-43BF-9618-57A9B28E7271}"/>
          </ac:picMkLst>
        </pc:pic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k cId="3898546685" sldId="322"/>
            <ac:picMk id="10" creationId="{016F993D-5ADE-448D-9054-E47C1DC9D0D8}"/>
          </ac:picMkLst>
        </pc:pic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k cId="3898546685" sldId="322"/>
            <ac:picMk id="14" creationId="{DD9A1FFD-7D50-48EF-9F58-70496116A6E2}"/>
          </ac:picMkLst>
        </pc:picChg>
        <pc:cxnChg chg="mod">
          <ac:chgData name="Drabow Markus, MZ-25" userId="c965f6ae-e4b4-46c5-9e42-a96a718b2e8c" providerId="ADAL" clId="{E564B1C0-4831-40AF-ABF3-237661AF530E}" dt="2023-01-17T07:54:10.158" v="17"/>
          <ac:cxnSpMkLst>
            <pc:docMk/>
            <pc:sldMk cId="3898546685" sldId="322"/>
            <ac:cxnSpMk id="16" creationId="{A7957DA8-35FF-4F9A-9FFA-5F191D561ECF}"/>
          </ac:cxnSpMkLst>
        </pc:cxnChg>
        <pc:cxnChg chg="mod">
          <ac:chgData name="Drabow Markus, MZ-25" userId="c965f6ae-e4b4-46c5-9e42-a96a718b2e8c" providerId="ADAL" clId="{E564B1C0-4831-40AF-ABF3-237661AF530E}" dt="2023-01-17T07:54:10.158" v="17"/>
          <ac:cxnSpMkLst>
            <pc:docMk/>
            <pc:sldMk cId="3898546685" sldId="322"/>
            <ac:cxnSpMk id="17" creationId="{387F01BE-CA9D-4B7B-91B6-5850342F5A21}"/>
          </ac:cxnSpMkLst>
        </pc:cxnChg>
      </pc:sldChg>
      <pc:sldChg chg="modSp del mod">
        <pc:chgData name="Drabow Markus, MZ-25" userId="c965f6ae-e4b4-46c5-9e42-a96a718b2e8c" providerId="ADAL" clId="{E564B1C0-4831-40AF-ABF3-237661AF530E}" dt="2023-01-17T07:55:37.625" v="19" actId="47"/>
        <pc:sldMkLst>
          <pc:docMk/>
          <pc:sldMk cId="2437705835" sldId="323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2437705835" sldId="323"/>
            <ac:spMk id="6" creationId="{9603D178-2660-450E-9806-FDAD3BEC541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2437705835" sldId="323"/>
            <ac:spMk id="7" creationId="{0ABDA93E-0245-48EA-89D4-F93B8D27FFA6}"/>
          </ac:spMkLst>
        </pc:spChg>
      </pc:sldChg>
      <pc:sldChg chg="modSp del">
        <pc:chgData name="Drabow Markus, MZ-25" userId="c965f6ae-e4b4-46c5-9e42-a96a718b2e8c" providerId="ADAL" clId="{E564B1C0-4831-40AF-ABF3-237661AF530E}" dt="2023-01-17T07:55:37.625" v="19" actId="47"/>
        <pc:sldMkLst>
          <pc:docMk/>
          <pc:sldMk cId="87291164" sldId="324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87291164" sldId="324"/>
            <ac:spMk id="3" creationId="{1E074F6B-FEED-4C1A-8876-461B6D27BF1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87291164" sldId="324"/>
            <ac:spMk id="4" creationId="{A85DA71A-7D2D-4DB2-88FA-6DB1F84542B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87291164" sldId="324"/>
            <ac:spMk id="6" creationId="{0388F49D-0E56-4BCF-93A4-58D485EF95F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87291164" sldId="324"/>
            <ac:spMk id="7" creationId="{A91E2EF8-CE61-47C7-91FA-1EF7E91B0BA0}"/>
          </ac:spMkLst>
        </pc:spChg>
      </pc:sldChg>
      <pc:sldChg chg="modSp del">
        <pc:chgData name="Drabow Markus, MZ-25" userId="c965f6ae-e4b4-46c5-9e42-a96a718b2e8c" providerId="ADAL" clId="{E564B1C0-4831-40AF-ABF3-237661AF530E}" dt="2023-01-17T07:55:37.625" v="19" actId="47"/>
        <pc:sldMkLst>
          <pc:docMk/>
          <pc:sldMk cId="3622201778" sldId="325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622201778" sldId="325"/>
            <ac:spMk id="4" creationId="{61288FD8-4F2A-4C3E-9F51-B669BA2FF11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622201778" sldId="325"/>
            <ac:spMk id="5" creationId="{549E4C8B-441E-4681-B74B-4554D51AF04A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622201778" sldId="325"/>
            <ac:spMk id="6" creationId="{DCA345C7-37F9-41E7-A3C3-12193786F1D2}"/>
          </ac:spMkLst>
        </pc:spChg>
      </pc:sldChg>
      <pc:sldChg chg="modSp del mod">
        <pc:chgData name="Drabow Markus, MZ-25" userId="c965f6ae-e4b4-46c5-9e42-a96a718b2e8c" providerId="ADAL" clId="{E564B1C0-4831-40AF-ABF3-237661AF530E}" dt="2023-01-17T07:55:37.625" v="19" actId="47"/>
        <pc:sldMkLst>
          <pc:docMk/>
          <pc:sldMk cId="588105949" sldId="326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588105949" sldId="326"/>
            <ac:spMk id="2" creationId="{D9BC00FF-B22D-4137-8B17-028AC4ECB705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588105949" sldId="326"/>
            <ac:spMk id="3" creationId="{602054E5-F9B5-4175-A93F-1448F68370D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588105949" sldId="326"/>
            <ac:spMk id="7" creationId="{331DC167-7998-4A1A-9C3F-124DBD649B0F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588105949" sldId="326"/>
            <ac:spMk id="9" creationId="{BE74ED0D-DC99-4E8F-8910-D809302E5DC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588105949" sldId="326"/>
            <ac:spMk id="10" creationId="{48924A60-5898-48F0-987D-03D1A8086FEE}"/>
          </ac:spMkLst>
        </pc:sp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k cId="588105949" sldId="326"/>
            <ac:picMk id="12" creationId="{EC3F51E0-756A-427F-A214-77669E70D8DE}"/>
          </ac:picMkLst>
        </pc:picChg>
      </pc:sldChg>
      <pc:sldChg chg="modSp del mod">
        <pc:chgData name="Drabow Markus, MZ-25" userId="c965f6ae-e4b4-46c5-9e42-a96a718b2e8c" providerId="ADAL" clId="{E564B1C0-4831-40AF-ABF3-237661AF530E}" dt="2023-01-17T07:55:37.625" v="19" actId="47"/>
        <pc:sldMkLst>
          <pc:docMk/>
          <pc:sldMk cId="3298167453" sldId="327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298167453" sldId="327"/>
            <ac:spMk id="3" creationId="{1E074F6B-FEED-4C1A-8876-461B6D27BF1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298167453" sldId="327"/>
            <ac:spMk id="4" creationId="{A85DA71A-7D2D-4DB2-88FA-6DB1F84542B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298167453" sldId="327"/>
            <ac:spMk id="6" creationId="{0388F49D-0E56-4BCF-93A4-58D485EF95F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298167453" sldId="327"/>
            <ac:spMk id="7" creationId="{A91E2EF8-CE61-47C7-91FA-1EF7E91B0BA0}"/>
          </ac:spMkLst>
        </pc:sp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k cId="3298167453" sldId="327"/>
            <ac:picMk id="10" creationId="{016F993D-5ADE-448D-9054-E47C1DC9D0D8}"/>
          </ac:picMkLst>
        </pc:picChg>
      </pc:sldChg>
      <pc:sldChg chg="modSp del mod modNotes">
        <pc:chgData name="Drabow Markus, MZ-25" userId="c965f6ae-e4b4-46c5-9e42-a96a718b2e8c" providerId="ADAL" clId="{E564B1C0-4831-40AF-ABF3-237661AF530E}" dt="2023-01-17T07:55:37.625" v="19" actId="47"/>
        <pc:sldMkLst>
          <pc:docMk/>
          <pc:sldMk cId="3397089772" sldId="329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97089772" sldId="329"/>
            <ac:spMk id="2" creationId="{7B553734-3C8B-4584-BF57-5D87829D3BBA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97089772" sldId="329"/>
            <ac:spMk id="3" creationId="{266CF197-818A-4211-9013-93D112541B1F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97089772" sldId="329"/>
            <ac:spMk id="4" creationId="{7C0987B7-FE3D-41BB-BAD6-F06DB0398E41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97089772" sldId="329"/>
            <ac:spMk id="5" creationId="{A1B7C5BD-B0D8-4323-9867-5DD62AF6F2C4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97089772" sldId="329"/>
            <ac:spMk id="16" creationId="{D6706008-FFEE-4100-BBB8-31F50CEE49DF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97089772" sldId="329"/>
            <ac:spMk id="18" creationId="{AB923C96-1D5F-4524-80F5-6A4A07DE0CDE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97089772" sldId="329"/>
            <ac:spMk id="29" creationId="{C273E83B-5693-4DC7-B459-A3F38F9C2512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97089772" sldId="329"/>
            <ac:spMk id="30" creationId="{4D746329-5871-4F2F-9F70-348EDD64F479}"/>
          </ac:spMkLst>
        </pc:spChg>
        <pc:cxnChg chg="mod">
          <ac:chgData name="Drabow Markus, MZ-25" userId="c965f6ae-e4b4-46c5-9e42-a96a718b2e8c" providerId="ADAL" clId="{E564B1C0-4831-40AF-ABF3-237661AF530E}" dt="2023-01-17T07:54:10.158" v="17"/>
          <ac:cxnSpMkLst>
            <pc:docMk/>
            <pc:sldMk cId="3397089772" sldId="329"/>
            <ac:cxnSpMk id="20" creationId="{77AE6958-F113-409A-B228-15BFF75F817C}"/>
          </ac:cxnSpMkLst>
        </pc:cxnChg>
        <pc:cxnChg chg="mod">
          <ac:chgData name="Drabow Markus, MZ-25" userId="c965f6ae-e4b4-46c5-9e42-a96a718b2e8c" providerId="ADAL" clId="{E564B1C0-4831-40AF-ABF3-237661AF530E}" dt="2023-01-17T07:54:10.158" v="17"/>
          <ac:cxnSpMkLst>
            <pc:docMk/>
            <pc:sldMk cId="3397089772" sldId="329"/>
            <ac:cxnSpMk id="23" creationId="{EF6D1AAA-F0CA-48A7-A968-8DA9EF193769}"/>
          </ac:cxnSpMkLst>
        </pc:cxnChg>
        <pc:cxnChg chg="mod">
          <ac:chgData name="Drabow Markus, MZ-25" userId="c965f6ae-e4b4-46c5-9e42-a96a718b2e8c" providerId="ADAL" clId="{E564B1C0-4831-40AF-ABF3-237661AF530E}" dt="2023-01-17T07:54:10.158" v="17"/>
          <ac:cxnSpMkLst>
            <pc:docMk/>
            <pc:sldMk cId="3397089772" sldId="329"/>
            <ac:cxnSpMk id="26" creationId="{BB1EA3C6-15DB-43B3-B8E9-2D5ABEAB1982}"/>
          </ac:cxnSpMkLst>
        </pc:cxnChg>
        <pc:cxnChg chg="mod">
          <ac:chgData name="Drabow Markus, MZ-25" userId="c965f6ae-e4b4-46c5-9e42-a96a718b2e8c" providerId="ADAL" clId="{E564B1C0-4831-40AF-ABF3-237661AF530E}" dt="2023-01-17T07:54:10.158" v="17"/>
          <ac:cxnSpMkLst>
            <pc:docMk/>
            <pc:sldMk cId="3397089772" sldId="329"/>
            <ac:cxnSpMk id="31" creationId="{ADF7E462-D82D-4F3D-B253-77636E0977A3}"/>
          </ac:cxnSpMkLst>
        </pc:cxnChg>
      </pc:sldChg>
      <pc:sldChg chg="modSp del">
        <pc:chgData name="Drabow Markus, MZ-25" userId="c965f6ae-e4b4-46c5-9e42-a96a718b2e8c" providerId="ADAL" clId="{E564B1C0-4831-40AF-ABF3-237661AF530E}" dt="2023-01-17T07:55:37.625" v="19" actId="47"/>
        <pc:sldMkLst>
          <pc:docMk/>
          <pc:sldMk cId="1102975258" sldId="330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1102975258" sldId="330"/>
            <ac:spMk id="3" creationId="{1E074F6B-FEED-4C1A-8876-461B6D27BF1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1102975258" sldId="330"/>
            <ac:spMk id="4" creationId="{A85DA71A-7D2D-4DB2-88FA-6DB1F84542B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1102975258" sldId="330"/>
            <ac:spMk id="6" creationId="{0388F49D-0E56-4BCF-93A4-58D485EF95F0}"/>
          </ac:spMkLst>
        </pc:sp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k cId="1102975258" sldId="330"/>
            <ac:picMk id="10" creationId="{016F993D-5ADE-448D-9054-E47C1DC9D0D8}"/>
          </ac:picMkLst>
        </pc:picChg>
      </pc:sldChg>
      <pc:sldChg chg="modSp del mod modNotes">
        <pc:chgData name="Drabow Markus, MZ-25" userId="c965f6ae-e4b4-46c5-9e42-a96a718b2e8c" providerId="ADAL" clId="{E564B1C0-4831-40AF-ABF3-237661AF530E}" dt="2023-01-17T07:55:37.625" v="19" actId="47"/>
        <pc:sldMkLst>
          <pc:docMk/>
          <pc:sldMk cId="658392241" sldId="331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658392241" sldId="331"/>
            <ac:spMk id="3" creationId="{1E074F6B-FEED-4C1A-8876-461B6D27BF1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658392241" sldId="331"/>
            <ac:spMk id="4" creationId="{A85DA71A-7D2D-4DB2-88FA-6DB1F84542B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658392241" sldId="331"/>
            <ac:spMk id="6" creationId="{0388F49D-0E56-4BCF-93A4-58D485EF95F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658392241" sldId="331"/>
            <ac:spMk id="9" creationId="{FE494685-6086-4300-90A0-63D025C78D9D}"/>
          </ac:spMkLst>
        </pc:spChg>
      </pc:sldChg>
      <pc:sldChg chg="modSp del modNotes">
        <pc:chgData name="Drabow Markus, MZ-25" userId="c965f6ae-e4b4-46c5-9e42-a96a718b2e8c" providerId="ADAL" clId="{E564B1C0-4831-40AF-ABF3-237661AF530E}" dt="2023-01-17T07:55:37.625" v="19" actId="47"/>
        <pc:sldMkLst>
          <pc:docMk/>
          <pc:sldMk cId="59018404" sldId="333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59018404" sldId="333"/>
            <ac:spMk id="3" creationId="{1E074F6B-FEED-4C1A-8876-461B6D27BF1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59018404" sldId="333"/>
            <ac:spMk id="4" creationId="{A85DA71A-7D2D-4DB2-88FA-6DB1F84542B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59018404" sldId="333"/>
            <ac:spMk id="6" creationId="{0388F49D-0E56-4BCF-93A4-58D485EF95F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59018404" sldId="333"/>
            <ac:spMk id="9" creationId="{FE494685-6086-4300-90A0-63D025C78D9D}"/>
          </ac:spMkLst>
        </pc:spChg>
      </pc:sldChg>
      <pc:sldChg chg="modSp del mod modNotes">
        <pc:chgData name="Drabow Markus, MZ-25" userId="c965f6ae-e4b4-46c5-9e42-a96a718b2e8c" providerId="ADAL" clId="{E564B1C0-4831-40AF-ABF3-237661AF530E}" dt="2023-01-17T07:55:37.625" v="19" actId="47"/>
        <pc:sldMkLst>
          <pc:docMk/>
          <pc:sldMk cId="1336412587" sldId="334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1336412587" sldId="334"/>
            <ac:spMk id="2" creationId="{7B553734-3C8B-4584-BF57-5D87829D3BBA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1336412587" sldId="334"/>
            <ac:spMk id="3" creationId="{266CF197-818A-4211-9013-93D112541B1F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1336412587" sldId="334"/>
            <ac:spMk id="4" creationId="{8DFB9B3F-98EC-4EB6-932C-300210651F4C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1336412587" sldId="334"/>
            <ac:spMk id="5" creationId="{A1B7C5BD-B0D8-4323-9867-5DD62AF6F2C4}"/>
          </ac:spMkLst>
        </pc:spChg>
      </pc:sldChg>
      <pc:sldChg chg="modSp del mod modNotes">
        <pc:chgData name="Drabow Markus, MZ-25" userId="c965f6ae-e4b4-46c5-9e42-a96a718b2e8c" providerId="ADAL" clId="{E564B1C0-4831-40AF-ABF3-237661AF530E}" dt="2023-01-17T07:55:37.625" v="19" actId="47"/>
        <pc:sldMkLst>
          <pc:docMk/>
          <pc:sldMk cId="4120239774" sldId="335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120239774" sldId="335"/>
            <ac:spMk id="2" creationId="{7B553734-3C8B-4584-BF57-5D87829D3BBA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120239774" sldId="335"/>
            <ac:spMk id="3" creationId="{266CF197-818A-4211-9013-93D112541B1F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120239774" sldId="335"/>
            <ac:spMk id="4" creationId="{372551A0-935F-41AA-B8C5-15844103CB2F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120239774" sldId="335"/>
            <ac:spMk id="5" creationId="{A1B7C5BD-B0D8-4323-9867-5DD62AF6F2C4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120239774" sldId="335"/>
            <ac:spMk id="7" creationId="{BEFBE95F-BBFA-47B3-993D-774C453989E6}"/>
          </ac:spMkLst>
        </pc:spChg>
      </pc:sldChg>
      <pc:sldChg chg="modSp del">
        <pc:chgData name="Drabow Markus, MZ-25" userId="c965f6ae-e4b4-46c5-9e42-a96a718b2e8c" providerId="ADAL" clId="{E564B1C0-4831-40AF-ABF3-237661AF530E}" dt="2023-01-17T07:55:37.625" v="19" actId="47"/>
        <pc:sldMkLst>
          <pc:docMk/>
          <pc:sldMk cId="3330324240" sldId="336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30324240" sldId="336"/>
            <ac:spMk id="3" creationId="{1E8E4D36-C2A5-41BD-8CC7-0397B8F383BC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30324240" sldId="336"/>
            <ac:spMk id="4" creationId="{40223027-3F4D-4163-A4DA-B13148936929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330324240" sldId="336"/>
            <ac:spMk id="6" creationId="{319B9EBA-581E-4DFF-B5CB-81776B65838F}"/>
          </ac:spMkLst>
        </pc:spChg>
        <pc:graphicFrameChg chg="mod">
          <ac:chgData name="Drabow Markus, MZ-25" userId="c965f6ae-e4b4-46c5-9e42-a96a718b2e8c" providerId="ADAL" clId="{E564B1C0-4831-40AF-ABF3-237661AF530E}" dt="2023-01-17T07:54:10.158" v="17"/>
          <ac:graphicFrameMkLst>
            <pc:docMk/>
            <pc:sldMk cId="3330324240" sldId="336"/>
            <ac:graphicFrameMk id="7" creationId="{4BD0E2B0-1992-4E2A-862C-AEF517A09280}"/>
          </ac:graphicFrameMkLst>
        </pc:graphicFrameChg>
      </pc:sldChg>
      <pc:sldChg chg="modSp del">
        <pc:chgData name="Drabow Markus, MZ-25" userId="c965f6ae-e4b4-46c5-9e42-a96a718b2e8c" providerId="ADAL" clId="{E564B1C0-4831-40AF-ABF3-237661AF530E}" dt="2023-01-17T07:55:37.625" v="19" actId="47"/>
        <pc:sldMkLst>
          <pc:docMk/>
          <pc:sldMk cId="3863093484" sldId="337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63093484" sldId="337"/>
            <ac:spMk id="4" creationId="{1FBDE723-39D0-4011-94FF-D1733D9F4509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63093484" sldId="337"/>
            <ac:spMk id="5" creationId="{100DE77D-FC84-4D14-8944-17C8E5E96DC3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863093484" sldId="337"/>
            <ac:spMk id="6" creationId="{3FF45286-6D1E-47BD-9041-60E15C2ED2EF}"/>
          </ac:spMkLst>
        </pc:spChg>
      </pc:sldChg>
      <pc:sldChg chg="modSp del">
        <pc:chgData name="Drabow Markus, MZ-25" userId="c965f6ae-e4b4-46c5-9e42-a96a718b2e8c" providerId="ADAL" clId="{E564B1C0-4831-40AF-ABF3-237661AF530E}" dt="2023-01-17T07:55:37.625" v="19" actId="47"/>
        <pc:sldMkLst>
          <pc:docMk/>
          <pc:sldMk cId="3106451645" sldId="338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3106451645" sldId="338"/>
            <ac:spMk id="6" creationId="{9603D178-2660-450E-9806-FDAD3BEC5410}"/>
          </ac:spMkLst>
        </pc:spChg>
      </pc:sldChg>
      <pc:sldChg chg="modSp del mod">
        <pc:chgData name="Drabow Markus, MZ-25" userId="c965f6ae-e4b4-46c5-9e42-a96a718b2e8c" providerId="ADAL" clId="{E564B1C0-4831-40AF-ABF3-237661AF530E}" dt="2023-01-17T07:55:37.625" v="19" actId="47"/>
        <pc:sldMkLst>
          <pc:docMk/>
          <pc:sldMk cId="47685352" sldId="339"/>
        </pc:sld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7685352" sldId="339"/>
            <ac:spMk id="2" creationId="{D9BC00FF-B22D-4137-8B17-028AC4ECB705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7685352" sldId="339"/>
            <ac:spMk id="3" creationId="{602054E5-F9B5-4175-A93F-1448F68370D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7685352" sldId="339"/>
            <ac:spMk id="7" creationId="{331DC167-7998-4A1A-9C3F-124DBD649B0F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7685352" sldId="339"/>
            <ac:spMk id="9" creationId="{BE74ED0D-DC99-4E8F-8910-D809302E5DC8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k cId="47685352" sldId="339"/>
            <ac:spMk id="10" creationId="{48924A60-5898-48F0-987D-03D1A8086FEE}"/>
          </ac:spMkLst>
        </pc:sp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k cId="47685352" sldId="339"/>
            <ac:picMk id="12" creationId="{EC3F51E0-756A-427F-A214-77669E70D8DE}"/>
          </ac:picMkLst>
        </pc:picChg>
      </pc:sldChg>
      <pc:sldChg chg="modSp del mod modNotes">
        <pc:chgData name="Drabow Markus, MZ-25" userId="c965f6ae-e4b4-46c5-9e42-a96a718b2e8c" providerId="ADAL" clId="{E564B1C0-4831-40AF-ABF3-237661AF530E}" dt="2023-01-19T08:07:26.300" v="2214" actId="47"/>
        <pc:sldMkLst>
          <pc:docMk/>
          <pc:sldMk cId="4125772059" sldId="340"/>
        </pc:sldMkLst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4125772059" sldId="340"/>
            <ac:spMk id="3" creationId="{266CF197-818A-4211-9013-93D112541B1F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4125772059" sldId="340"/>
            <ac:spMk id="4" creationId="{8DFB9B3F-98EC-4EB6-932C-300210651F4C}"/>
          </ac:spMkLst>
        </pc:spChg>
        <pc:spChg chg="mod">
          <ac:chgData name="Drabow Markus, MZ-25" userId="c965f6ae-e4b4-46c5-9e42-a96a718b2e8c" providerId="ADAL" clId="{E564B1C0-4831-40AF-ABF3-237661AF530E}" dt="2023-01-17T15:26:51.368" v="1774" actId="14100"/>
          <ac:spMkLst>
            <pc:docMk/>
            <pc:sldMk cId="4125772059" sldId="340"/>
            <ac:spMk id="5" creationId="{A1B7C5BD-B0D8-4323-9867-5DD62AF6F2C4}"/>
          </ac:spMkLst>
        </pc:spChg>
        <pc:spChg chg="mod">
          <ac:chgData name="Drabow Markus, MZ-25" userId="c965f6ae-e4b4-46c5-9e42-a96a718b2e8c" providerId="ADAL" clId="{E564B1C0-4831-40AF-ABF3-237661AF530E}" dt="2023-01-17T15:26:43.374" v="1772" actId="1076"/>
          <ac:spMkLst>
            <pc:docMk/>
            <pc:sldMk cId="4125772059" sldId="340"/>
            <ac:spMk id="8" creationId="{D6A940B3-F7A4-4B41-BAB3-C8E1753AE796}"/>
          </ac:spMkLst>
        </pc:spChg>
      </pc:sldChg>
      <pc:sldChg chg="addSp delSp modSp mod modNotes">
        <pc:chgData name="Drabow Markus, MZ-25" userId="c965f6ae-e4b4-46c5-9e42-a96a718b2e8c" providerId="ADAL" clId="{E564B1C0-4831-40AF-ABF3-237661AF530E}" dt="2023-01-19T08:28:41.402" v="2572" actId="14100"/>
        <pc:sldMkLst>
          <pc:docMk/>
          <pc:sldMk cId="2439660361" sldId="341"/>
        </pc:sldMkLst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439660361" sldId="341"/>
            <ac:spMk id="3" creationId="{266CF197-818A-4211-9013-93D112541B1F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439660361" sldId="341"/>
            <ac:spMk id="4" creationId="{8DFB9B3F-98EC-4EB6-932C-300210651F4C}"/>
          </ac:spMkLst>
        </pc:spChg>
        <pc:spChg chg="mod">
          <ac:chgData name="Drabow Markus, MZ-25" userId="c965f6ae-e4b4-46c5-9e42-a96a718b2e8c" providerId="ADAL" clId="{E564B1C0-4831-40AF-ABF3-237661AF530E}" dt="2023-01-19T06:57:21.870" v="2018" actId="20577"/>
          <ac:spMkLst>
            <pc:docMk/>
            <pc:sldMk cId="2439660361" sldId="341"/>
            <ac:spMk id="5" creationId="{A1B7C5BD-B0D8-4323-9867-5DD62AF6F2C4}"/>
          </ac:spMkLst>
        </pc:spChg>
        <pc:spChg chg="add del mod">
          <ac:chgData name="Drabow Markus, MZ-25" userId="c965f6ae-e4b4-46c5-9e42-a96a718b2e8c" providerId="ADAL" clId="{E564B1C0-4831-40AF-ABF3-237661AF530E}" dt="2023-01-17T10:20:44.547" v="820" actId="478"/>
          <ac:spMkLst>
            <pc:docMk/>
            <pc:sldMk cId="2439660361" sldId="341"/>
            <ac:spMk id="7" creationId="{78CFECD6-8621-4D4B-B5EA-455AC16FAD7F}"/>
          </ac:spMkLst>
        </pc:spChg>
        <pc:spChg chg="add mod topLvl">
          <ac:chgData name="Drabow Markus, MZ-25" userId="c965f6ae-e4b4-46c5-9e42-a96a718b2e8c" providerId="ADAL" clId="{E564B1C0-4831-40AF-ABF3-237661AF530E}" dt="2023-01-17T11:41:10.786" v="917" actId="164"/>
          <ac:spMkLst>
            <pc:docMk/>
            <pc:sldMk cId="2439660361" sldId="341"/>
            <ac:spMk id="11" creationId="{B303B898-1411-459B-B052-774B48E251A3}"/>
          </ac:spMkLst>
        </pc:spChg>
        <pc:spChg chg="add mod ord topLvl">
          <ac:chgData name="Drabow Markus, MZ-25" userId="c965f6ae-e4b4-46c5-9e42-a96a718b2e8c" providerId="ADAL" clId="{E564B1C0-4831-40AF-ABF3-237661AF530E}" dt="2023-01-17T11:41:10.786" v="917" actId="164"/>
          <ac:spMkLst>
            <pc:docMk/>
            <pc:sldMk cId="2439660361" sldId="341"/>
            <ac:spMk id="23" creationId="{0CCD2BE9-6118-401B-881C-D4A756152F50}"/>
          </ac:spMkLst>
        </pc:spChg>
        <pc:spChg chg="mod">
          <ac:chgData name="Drabow Markus, MZ-25" userId="c965f6ae-e4b4-46c5-9e42-a96a718b2e8c" providerId="ADAL" clId="{E564B1C0-4831-40AF-ABF3-237661AF530E}" dt="2023-01-17T08:02:51.260" v="57" actId="1076"/>
          <ac:spMkLst>
            <pc:docMk/>
            <pc:sldMk cId="2439660361" sldId="341"/>
            <ac:spMk id="27" creationId="{609FB5E5-B480-4438-8520-DEAFEBD87A98}"/>
          </ac:spMkLst>
        </pc:spChg>
        <pc:spChg chg="del mod">
          <ac:chgData name="Drabow Markus, MZ-25" userId="c965f6ae-e4b4-46c5-9e42-a96a718b2e8c" providerId="ADAL" clId="{E564B1C0-4831-40AF-ABF3-237661AF530E}" dt="2023-01-17T08:02:59.290" v="59" actId="478"/>
          <ac:spMkLst>
            <pc:docMk/>
            <pc:sldMk cId="2439660361" sldId="341"/>
            <ac:spMk id="28" creationId="{12360CF0-25A0-419D-ACC8-8A681F121A5C}"/>
          </ac:spMkLst>
        </pc:spChg>
        <pc:spChg chg="mod">
          <ac:chgData name="Drabow Markus, MZ-25" userId="c965f6ae-e4b4-46c5-9e42-a96a718b2e8c" providerId="ADAL" clId="{E564B1C0-4831-40AF-ABF3-237661AF530E}" dt="2023-01-17T08:02:35.396" v="53"/>
          <ac:spMkLst>
            <pc:docMk/>
            <pc:sldMk cId="2439660361" sldId="341"/>
            <ac:spMk id="29" creationId="{E3EE995F-FB5F-4317-9BA6-FA6E3F0BA68A}"/>
          </ac:spMkLst>
        </pc:spChg>
        <pc:spChg chg="mod">
          <ac:chgData name="Drabow Markus, MZ-25" userId="c965f6ae-e4b4-46c5-9e42-a96a718b2e8c" providerId="ADAL" clId="{E564B1C0-4831-40AF-ABF3-237661AF530E}" dt="2023-01-17T08:02:35.396" v="53"/>
          <ac:spMkLst>
            <pc:docMk/>
            <pc:sldMk cId="2439660361" sldId="341"/>
            <ac:spMk id="30" creationId="{26F2465A-C098-4480-B2BA-A5CC5DC48909}"/>
          </ac:spMkLst>
        </pc:spChg>
        <pc:spChg chg="mod">
          <ac:chgData name="Drabow Markus, MZ-25" userId="c965f6ae-e4b4-46c5-9e42-a96a718b2e8c" providerId="ADAL" clId="{E564B1C0-4831-40AF-ABF3-237661AF530E}" dt="2023-01-17T08:02:35.396" v="53"/>
          <ac:spMkLst>
            <pc:docMk/>
            <pc:sldMk cId="2439660361" sldId="341"/>
            <ac:spMk id="31" creationId="{3EE20637-6104-4863-9729-CF0D7495C836}"/>
          </ac:spMkLst>
        </pc:spChg>
        <pc:spChg chg="mod">
          <ac:chgData name="Drabow Markus, MZ-25" userId="c965f6ae-e4b4-46c5-9e42-a96a718b2e8c" providerId="ADAL" clId="{E564B1C0-4831-40AF-ABF3-237661AF530E}" dt="2023-01-17T08:02:35.396" v="53"/>
          <ac:spMkLst>
            <pc:docMk/>
            <pc:sldMk cId="2439660361" sldId="341"/>
            <ac:spMk id="32" creationId="{02236825-50C3-464D-BF21-736F77F63C41}"/>
          </ac:spMkLst>
        </pc:spChg>
        <pc:spChg chg="mod">
          <ac:chgData name="Drabow Markus, MZ-25" userId="c965f6ae-e4b4-46c5-9e42-a96a718b2e8c" providerId="ADAL" clId="{E564B1C0-4831-40AF-ABF3-237661AF530E}" dt="2023-01-17T08:02:35.396" v="53"/>
          <ac:spMkLst>
            <pc:docMk/>
            <pc:sldMk cId="2439660361" sldId="341"/>
            <ac:spMk id="33" creationId="{AD1F1C96-DD07-4629-9328-A23969F04F0F}"/>
          </ac:spMkLst>
        </pc:spChg>
        <pc:spChg chg="mod">
          <ac:chgData name="Drabow Markus, MZ-25" userId="c965f6ae-e4b4-46c5-9e42-a96a718b2e8c" providerId="ADAL" clId="{E564B1C0-4831-40AF-ABF3-237661AF530E}" dt="2023-01-17T08:02:35.396" v="53"/>
          <ac:spMkLst>
            <pc:docMk/>
            <pc:sldMk cId="2439660361" sldId="341"/>
            <ac:spMk id="34" creationId="{4B2EA0C8-3F00-4FE1-B602-6CAB9C4687E7}"/>
          </ac:spMkLst>
        </pc:spChg>
        <pc:spChg chg="mod">
          <ac:chgData name="Drabow Markus, MZ-25" userId="c965f6ae-e4b4-46c5-9e42-a96a718b2e8c" providerId="ADAL" clId="{E564B1C0-4831-40AF-ABF3-237661AF530E}" dt="2023-01-17T08:02:35.396" v="53"/>
          <ac:spMkLst>
            <pc:docMk/>
            <pc:sldMk cId="2439660361" sldId="341"/>
            <ac:spMk id="35" creationId="{59207166-6568-4AF2-9A63-5FAE8A2ABA5C}"/>
          </ac:spMkLst>
        </pc:spChg>
        <pc:spChg chg="mod">
          <ac:chgData name="Drabow Markus, MZ-25" userId="c965f6ae-e4b4-46c5-9e42-a96a718b2e8c" providerId="ADAL" clId="{E564B1C0-4831-40AF-ABF3-237661AF530E}" dt="2023-01-17T08:02:35.396" v="53"/>
          <ac:spMkLst>
            <pc:docMk/>
            <pc:sldMk cId="2439660361" sldId="341"/>
            <ac:spMk id="36" creationId="{D407EAD0-E552-4E56-BC39-6600F73932B5}"/>
          </ac:spMkLst>
        </pc:spChg>
        <pc:spChg chg="add del mod ord">
          <ac:chgData name="Drabow Markus, MZ-25" userId="c965f6ae-e4b4-46c5-9e42-a96a718b2e8c" providerId="ADAL" clId="{E564B1C0-4831-40AF-ABF3-237661AF530E}" dt="2023-01-17T11:51:51.347" v="995" actId="478"/>
          <ac:spMkLst>
            <pc:docMk/>
            <pc:sldMk cId="2439660361" sldId="341"/>
            <ac:spMk id="40" creationId="{74FAE52D-1C63-4A10-B55C-A1F2AA7B1142}"/>
          </ac:spMkLst>
        </pc:spChg>
        <pc:spChg chg="add mod">
          <ac:chgData name="Drabow Markus, MZ-25" userId="c965f6ae-e4b4-46c5-9e42-a96a718b2e8c" providerId="ADAL" clId="{E564B1C0-4831-40AF-ABF3-237661AF530E}" dt="2023-01-17T11:55:16.776" v="997" actId="1076"/>
          <ac:spMkLst>
            <pc:docMk/>
            <pc:sldMk cId="2439660361" sldId="341"/>
            <ac:spMk id="48" creationId="{C00A1FCA-8182-4500-877A-87E9B2178CE7}"/>
          </ac:spMkLst>
        </pc:spChg>
        <pc:spChg chg="add del mod">
          <ac:chgData name="Drabow Markus, MZ-25" userId="c965f6ae-e4b4-46c5-9e42-a96a718b2e8c" providerId="ADAL" clId="{E564B1C0-4831-40AF-ABF3-237661AF530E}" dt="2023-01-17T11:58:41.839" v="1084" actId="478"/>
          <ac:spMkLst>
            <pc:docMk/>
            <pc:sldMk cId="2439660361" sldId="341"/>
            <ac:spMk id="50" creationId="{0903C4A6-BDEE-40E1-9F5B-A3B58B4AD41A}"/>
          </ac:spMkLst>
        </pc:spChg>
        <pc:spChg chg="add del mod">
          <ac:chgData name="Drabow Markus, MZ-25" userId="c965f6ae-e4b4-46c5-9e42-a96a718b2e8c" providerId="ADAL" clId="{E564B1C0-4831-40AF-ABF3-237661AF530E}" dt="2023-01-17T11:58:41.839" v="1084" actId="478"/>
          <ac:spMkLst>
            <pc:docMk/>
            <pc:sldMk cId="2439660361" sldId="341"/>
            <ac:spMk id="52" creationId="{D567C0D1-2DC1-4C74-AD0D-BE11D06655C5}"/>
          </ac:spMkLst>
        </pc:spChg>
        <pc:spChg chg="add del mod">
          <ac:chgData name="Drabow Markus, MZ-25" userId="c965f6ae-e4b4-46c5-9e42-a96a718b2e8c" providerId="ADAL" clId="{E564B1C0-4831-40AF-ABF3-237661AF530E}" dt="2023-01-17T15:42:44.316" v="1775" actId="478"/>
          <ac:spMkLst>
            <pc:docMk/>
            <pc:sldMk cId="2439660361" sldId="341"/>
            <ac:spMk id="54" creationId="{BDD23A78-472E-4542-8028-9A59D42995D3}"/>
          </ac:spMkLst>
        </pc:spChg>
        <pc:spChg chg="add del mod">
          <ac:chgData name="Drabow Markus, MZ-25" userId="c965f6ae-e4b4-46c5-9e42-a96a718b2e8c" providerId="ADAL" clId="{E564B1C0-4831-40AF-ABF3-237661AF530E}" dt="2023-01-17T09:46:30.515" v="656" actId="478"/>
          <ac:spMkLst>
            <pc:docMk/>
            <pc:sldMk cId="2439660361" sldId="341"/>
            <ac:spMk id="55" creationId="{7993279A-BC7D-44AD-9D52-FB3ED5D255C9}"/>
          </ac:spMkLst>
        </pc:spChg>
        <pc:spChg chg="add mod">
          <ac:chgData name="Drabow Markus, MZ-25" userId="c965f6ae-e4b4-46c5-9e42-a96a718b2e8c" providerId="ADAL" clId="{E564B1C0-4831-40AF-ABF3-237661AF530E}" dt="2023-01-17T15:26:01.025" v="1769" actId="1035"/>
          <ac:spMkLst>
            <pc:docMk/>
            <pc:sldMk cId="2439660361" sldId="341"/>
            <ac:spMk id="60" creationId="{8FEEE0B9-3DA8-4D1A-9F85-F1151D3633F2}"/>
          </ac:spMkLst>
        </pc:spChg>
        <pc:spChg chg="add del mod">
          <ac:chgData name="Drabow Markus, MZ-25" userId="c965f6ae-e4b4-46c5-9e42-a96a718b2e8c" providerId="ADAL" clId="{E564B1C0-4831-40AF-ABF3-237661AF530E}" dt="2023-01-17T12:46:59.569" v="1184" actId="478"/>
          <ac:spMkLst>
            <pc:docMk/>
            <pc:sldMk cId="2439660361" sldId="341"/>
            <ac:spMk id="62" creationId="{FC26080B-273A-40CE-8978-3FEA9C1DB361}"/>
          </ac:spMkLst>
        </pc:spChg>
        <pc:spChg chg="add del mod">
          <ac:chgData name="Drabow Markus, MZ-25" userId="c965f6ae-e4b4-46c5-9e42-a96a718b2e8c" providerId="ADAL" clId="{E564B1C0-4831-40AF-ABF3-237661AF530E}" dt="2023-01-17T12:46:59.569" v="1184" actId="478"/>
          <ac:spMkLst>
            <pc:docMk/>
            <pc:sldMk cId="2439660361" sldId="341"/>
            <ac:spMk id="63" creationId="{D3727D94-D413-41D0-AFA0-A2B23787906D}"/>
          </ac:spMkLst>
        </pc:spChg>
        <pc:spChg chg="add mod">
          <ac:chgData name="Drabow Markus, MZ-25" userId="c965f6ae-e4b4-46c5-9e42-a96a718b2e8c" providerId="ADAL" clId="{E564B1C0-4831-40AF-ABF3-237661AF530E}" dt="2023-01-17T12:50:46.696" v="1263" actId="1035"/>
          <ac:spMkLst>
            <pc:docMk/>
            <pc:sldMk cId="2439660361" sldId="341"/>
            <ac:spMk id="66" creationId="{95177FA3-575A-4C5D-B7C3-78E556CC9060}"/>
          </ac:spMkLst>
        </pc:spChg>
        <pc:spChg chg="add mod ord">
          <ac:chgData name="Drabow Markus, MZ-25" userId="c965f6ae-e4b4-46c5-9e42-a96a718b2e8c" providerId="ADAL" clId="{E564B1C0-4831-40AF-ABF3-237661AF530E}" dt="2023-01-17T12:52:17.870" v="1310" actId="164"/>
          <ac:spMkLst>
            <pc:docMk/>
            <pc:sldMk cId="2439660361" sldId="341"/>
            <ac:spMk id="68" creationId="{A2724443-BB44-45E0-B7C7-3D732B366A3A}"/>
          </ac:spMkLst>
        </pc:spChg>
        <pc:spChg chg="add mod ord">
          <ac:chgData name="Drabow Markus, MZ-25" userId="c965f6ae-e4b4-46c5-9e42-a96a718b2e8c" providerId="ADAL" clId="{E564B1C0-4831-40AF-ABF3-237661AF530E}" dt="2023-01-19T08:08:34.468" v="2220"/>
          <ac:spMkLst>
            <pc:docMk/>
            <pc:sldMk cId="2439660361" sldId="341"/>
            <ac:spMk id="80" creationId="{0AE38F1F-BAC6-4B01-9BCA-9B5195D31129}"/>
          </ac:spMkLst>
        </pc:spChg>
        <pc:spChg chg="add mod ord topLvl">
          <ac:chgData name="Drabow Markus, MZ-25" userId="c965f6ae-e4b4-46c5-9e42-a96a718b2e8c" providerId="ADAL" clId="{E564B1C0-4831-40AF-ABF3-237661AF530E}" dt="2023-01-17T11:41:10.786" v="917" actId="164"/>
          <ac:spMkLst>
            <pc:docMk/>
            <pc:sldMk cId="2439660361" sldId="341"/>
            <ac:spMk id="87" creationId="{F0F73BA5-2403-4D97-AEEB-27CBEB93CBC4}"/>
          </ac:spMkLst>
        </pc:spChg>
        <pc:spChg chg="add del mod">
          <ac:chgData name="Drabow Markus, MZ-25" userId="c965f6ae-e4b4-46c5-9e42-a96a718b2e8c" providerId="ADAL" clId="{E564B1C0-4831-40AF-ABF3-237661AF530E}" dt="2023-01-17T09:46:30.515" v="656" actId="478"/>
          <ac:spMkLst>
            <pc:docMk/>
            <pc:sldMk cId="2439660361" sldId="341"/>
            <ac:spMk id="91" creationId="{9750E03E-2850-4B87-B633-332AC98EC257}"/>
          </ac:spMkLst>
        </pc:spChg>
        <pc:spChg chg="add del mod">
          <ac:chgData name="Drabow Markus, MZ-25" userId="c965f6ae-e4b4-46c5-9e42-a96a718b2e8c" providerId="ADAL" clId="{E564B1C0-4831-40AF-ABF3-237661AF530E}" dt="2023-01-17T12:46:59.569" v="1184" actId="478"/>
          <ac:spMkLst>
            <pc:docMk/>
            <pc:sldMk cId="2439660361" sldId="341"/>
            <ac:spMk id="92" creationId="{4D8DF24B-70F9-476A-808C-14CD7CBF2CBE}"/>
          </ac:spMkLst>
        </pc:spChg>
        <pc:spChg chg="add del mod">
          <ac:chgData name="Drabow Markus, MZ-25" userId="c965f6ae-e4b4-46c5-9e42-a96a718b2e8c" providerId="ADAL" clId="{E564B1C0-4831-40AF-ABF3-237661AF530E}" dt="2023-01-17T11:58:41.839" v="1084" actId="478"/>
          <ac:spMkLst>
            <pc:docMk/>
            <pc:sldMk cId="2439660361" sldId="341"/>
            <ac:spMk id="93" creationId="{2186CA98-86E3-4CC0-B542-ED20B29BC170}"/>
          </ac:spMkLst>
        </pc:spChg>
        <pc:spChg chg="add mod">
          <ac:chgData name="Drabow Markus, MZ-25" userId="c965f6ae-e4b4-46c5-9e42-a96a718b2e8c" providerId="ADAL" clId="{E564B1C0-4831-40AF-ABF3-237661AF530E}" dt="2023-01-19T06:58:21.592" v="2021" actId="1076"/>
          <ac:spMkLst>
            <pc:docMk/>
            <pc:sldMk cId="2439660361" sldId="341"/>
            <ac:spMk id="95" creationId="{0E02DA2B-0738-474F-8F80-DA8986266F9A}"/>
          </ac:spMkLst>
        </pc:spChg>
        <pc:spChg chg="mod">
          <ac:chgData name="Drabow Markus, MZ-25" userId="c965f6ae-e4b4-46c5-9e42-a96a718b2e8c" providerId="ADAL" clId="{E564B1C0-4831-40AF-ABF3-237661AF530E}" dt="2023-01-19T08:11:45.180" v="2303" actId="6549"/>
          <ac:spMkLst>
            <pc:docMk/>
            <pc:sldMk cId="2439660361" sldId="341"/>
            <ac:spMk id="99" creationId="{0D5DDD24-5EA4-46A9-BF60-E64125482FD2}"/>
          </ac:spMkLst>
        </pc:spChg>
        <pc:spChg chg="add del mod">
          <ac:chgData name="Drabow Markus, MZ-25" userId="c965f6ae-e4b4-46c5-9e42-a96a718b2e8c" providerId="ADAL" clId="{E564B1C0-4831-40AF-ABF3-237661AF530E}" dt="2023-01-17T15:46:50.621" v="1809" actId="478"/>
          <ac:spMkLst>
            <pc:docMk/>
            <pc:sldMk cId="2439660361" sldId="341"/>
            <ac:spMk id="101" creationId="{C9EE00ED-6655-4AD3-B42D-2B32DDB24B60}"/>
          </ac:spMkLst>
        </pc:spChg>
        <pc:spChg chg="mod">
          <ac:chgData name="Drabow Markus, MZ-25" userId="c965f6ae-e4b4-46c5-9e42-a96a718b2e8c" providerId="ADAL" clId="{E564B1C0-4831-40AF-ABF3-237661AF530E}" dt="2023-01-17T11:40:11.776" v="910" actId="1076"/>
          <ac:spMkLst>
            <pc:docMk/>
            <pc:sldMk cId="2439660361" sldId="341"/>
            <ac:spMk id="102" creationId="{B25B222F-AC91-4E20-A048-551F214684BB}"/>
          </ac:spMkLst>
        </pc:spChg>
        <pc:spChg chg="mod">
          <ac:chgData name="Drabow Markus, MZ-25" userId="c965f6ae-e4b4-46c5-9e42-a96a718b2e8c" providerId="ADAL" clId="{E564B1C0-4831-40AF-ABF3-237661AF530E}" dt="2023-01-19T08:25:28.401" v="2502" actId="6549"/>
          <ac:spMkLst>
            <pc:docMk/>
            <pc:sldMk cId="2439660361" sldId="341"/>
            <ac:spMk id="104" creationId="{04B3CB7A-A1EC-4E1A-A0C0-3635CCBC62B8}"/>
          </ac:spMkLst>
        </pc:spChg>
        <pc:spChg chg="mod">
          <ac:chgData name="Drabow Markus, MZ-25" userId="c965f6ae-e4b4-46c5-9e42-a96a718b2e8c" providerId="ADAL" clId="{E564B1C0-4831-40AF-ABF3-237661AF530E}" dt="2023-01-17T11:55:20.991" v="998" actId="1076"/>
          <ac:spMkLst>
            <pc:docMk/>
            <pc:sldMk cId="2439660361" sldId="341"/>
            <ac:spMk id="105" creationId="{26F5DE81-81F8-44CE-9C55-4FA813A44BAF}"/>
          </ac:spMkLst>
        </pc:spChg>
        <pc:spChg chg="mod">
          <ac:chgData name="Drabow Markus, MZ-25" userId="c965f6ae-e4b4-46c5-9e42-a96a718b2e8c" providerId="ADAL" clId="{E564B1C0-4831-40AF-ABF3-237661AF530E}" dt="2023-01-19T08:13:13.776" v="2314" actId="14100"/>
          <ac:spMkLst>
            <pc:docMk/>
            <pc:sldMk cId="2439660361" sldId="341"/>
            <ac:spMk id="107" creationId="{70291CBE-9538-4233-B038-C354C099E9C2}"/>
          </ac:spMkLst>
        </pc:spChg>
        <pc:spChg chg="mod">
          <ac:chgData name="Drabow Markus, MZ-25" userId="c965f6ae-e4b4-46c5-9e42-a96a718b2e8c" providerId="ADAL" clId="{E564B1C0-4831-40AF-ABF3-237661AF530E}" dt="2023-01-19T08:11:37.461" v="2301" actId="242"/>
          <ac:spMkLst>
            <pc:docMk/>
            <pc:sldMk cId="2439660361" sldId="341"/>
            <ac:spMk id="108" creationId="{58E106CD-D4F0-4D2D-8E7F-B1ADAAA4C572}"/>
          </ac:spMkLst>
        </pc:spChg>
        <pc:spChg chg="mod">
          <ac:chgData name="Drabow Markus, MZ-25" userId="c965f6ae-e4b4-46c5-9e42-a96a718b2e8c" providerId="ADAL" clId="{E564B1C0-4831-40AF-ABF3-237661AF530E}" dt="2023-01-19T08:27:09.158" v="2524" actId="14100"/>
          <ac:spMkLst>
            <pc:docMk/>
            <pc:sldMk cId="2439660361" sldId="341"/>
            <ac:spMk id="109" creationId="{AFC9E037-D126-49B1-A733-28EFB440A1FE}"/>
          </ac:spMkLst>
        </pc:spChg>
        <pc:spChg chg="mod">
          <ac:chgData name="Drabow Markus, MZ-25" userId="c965f6ae-e4b4-46c5-9e42-a96a718b2e8c" providerId="ADAL" clId="{E564B1C0-4831-40AF-ABF3-237661AF530E}" dt="2023-01-19T08:28:41.402" v="2572" actId="14100"/>
          <ac:spMkLst>
            <pc:docMk/>
            <pc:sldMk cId="2439660361" sldId="341"/>
            <ac:spMk id="110" creationId="{DAF6F286-9772-4157-924C-1D487D365AF9}"/>
          </ac:spMkLst>
        </pc:spChg>
        <pc:spChg chg="mod">
          <ac:chgData name="Drabow Markus, MZ-25" userId="c965f6ae-e4b4-46c5-9e42-a96a718b2e8c" providerId="ADAL" clId="{E564B1C0-4831-40AF-ABF3-237661AF530E}" dt="2023-01-19T08:11:37.461" v="2301" actId="242"/>
          <ac:spMkLst>
            <pc:docMk/>
            <pc:sldMk cId="2439660361" sldId="341"/>
            <ac:spMk id="111" creationId="{69FC1458-2D5D-455B-92FF-6B54C1682DAD}"/>
          </ac:spMkLst>
        </pc:spChg>
        <pc:spChg chg="mod">
          <ac:chgData name="Drabow Markus, MZ-25" userId="c965f6ae-e4b4-46c5-9e42-a96a718b2e8c" providerId="ADAL" clId="{E564B1C0-4831-40AF-ABF3-237661AF530E}" dt="2023-01-19T08:11:37.461" v="2301" actId="242"/>
          <ac:spMkLst>
            <pc:docMk/>
            <pc:sldMk cId="2439660361" sldId="341"/>
            <ac:spMk id="112" creationId="{180184B0-1D7E-4338-940B-1EEB1A8A19BF}"/>
          </ac:spMkLst>
        </pc:spChg>
        <pc:spChg chg="mod">
          <ac:chgData name="Drabow Markus, MZ-25" userId="c965f6ae-e4b4-46c5-9e42-a96a718b2e8c" providerId="ADAL" clId="{E564B1C0-4831-40AF-ABF3-237661AF530E}" dt="2023-01-19T08:11:37.461" v="2301" actId="242"/>
          <ac:spMkLst>
            <pc:docMk/>
            <pc:sldMk cId="2439660361" sldId="341"/>
            <ac:spMk id="113" creationId="{D7578EE8-8A4A-453E-9DEB-F7F1DE97A20C}"/>
          </ac:spMkLst>
        </pc:spChg>
        <pc:spChg chg="add del mod">
          <ac:chgData name="Drabow Markus, MZ-25" userId="c965f6ae-e4b4-46c5-9e42-a96a718b2e8c" providerId="ADAL" clId="{E564B1C0-4831-40AF-ABF3-237661AF530E}" dt="2023-01-17T15:46:50.621" v="1809" actId="478"/>
          <ac:spMkLst>
            <pc:docMk/>
            <pc:sldMk cId="2439660361" sldId="341"/>
            <ac:spMk id="114" creationId="{407B5162-9283-46BF-A361-4058BA2E1B42}"/>
          </ac:spMkLst>
        </pc:spChg>
        <pc:spChg chg="add del mod">
          <ac:chgData name="Drabow Markus, MZ-25" userId="c965f6ae-e4b4-46c5-9e42-a96a718b2e8c" providerId="ADAL" clId="{E564B1C0-4831-40AF-ABF3-237661AF530E}" dt="2023-01-17T15:46:50.621" v="1809" actId="478"/>
          <ac:spMkLst>
            <pc:docMk/>
            <pc:sldMk cId="2439660361" sldId="341"/>
            <ac:spMk id="116" creationId="{927F53B9-53DC-4539-A3B1-56BE7E1C2868}"/>
          </ac:spMkLst>
        </pc:spChg>
        <pc:spChg chg="mod">
          <ac:chgData name="Drabow Markus, MZ-25" userId="c965f6ae-e4b4-46c5-9e42-a96a718b2e8c" providerId="ADAL" clId="{E564B1C0-4831-40AF-ABF3-237661AF530E}" dt="2023-01-19T07:16:52.001" v="2192"/>
          <ac:spMkLst>
            <pc:docMk/>
            <pc:sldMk cId="2439660361" sldId="341"/>
            <ac:spMk id="116" creationId="{AF765672-F8E6-4A1C-BDA5-4306BDFE4DC0}"/>
          </ac:spMkLst>
        </pc:spChg>
        <pc:spChg chg="add mod">
          <ac:chgData name="Drabow Markus, MZ-25" userId="c965f6ae-e4b4-46c5-9e42-a96a718b2e8c" providerId="ADAL" clId="{E564B1C0-4831-40AF-ABF3-237661AF530E}" dt="2023-01-19T06:53:32.136" v="1893" actId="1076"/>
          <ac:spMkLst>
            <pc:docMk/>
            <pc:sldMk cId="2439660361" sldId="341"/>
            <ac:spMk id="118" creationId="{B09CD073-F67E-41A5-9AED-695B2CF1D664}"/>
          </ac:spMkLst>
        </pc:spChg>
        <pc:spChg chg="add del mod">
          <ac:chgData name="Drabow Markus, MZ-25" userId="c965f6ae-e4b4-46c5-9e42-a96a718b2e8c" providerId="ADAL" clId="{E564B1C0-4831-40AF-ABF3-237661AF530E}" dt="2023-01-19T06:56:49.647" v="1998" actId="478"/>
          <ac:spMkLst>
            <pc:docMk/>
            <pc:sldMk cId="2439660361" sldId="341"/>
            <ac:spMk id="120" creationId="{138FEFF2-620C-445A-9A18-A5AC5E9C27AC}"/>
          </ac:spMkLst>
        </pc:spChg>
        <pc:spChg chg="add del mod">
          <ac:chgData name="Drabow Markus, MZ-25" userId="c965f6ae-e4b4-46c5-9e42-a96a718b2e8c" providerId="ADAL" clId="{E564B1C0-4831-40AF-ABF3-237661AF530E}" dt="2023-01-19T06:56:49.647" v="1998" actId="478"/>
          <ac:spMkLst>
            <pc:docMk/>
            <pc:sldMk cId="2439660361" sldId="341"/>
            <ac:spMk id="121" creationId="{2B80C581-F20F-4603-9782-BA8520140C6C}"/>
          </ac:spMkLst>
        </pc:spChg>
        <pc:spChg chg="add del mod">
          <ac:chgData name="Drabow Markus, MZ-25" userId="c965f6ae-e4b4-46c5-9e42-a96a718b2e8c" providerId="ADAL" clId="{E564B1C0-4831-40AF-ABF3-237661AF530E}" dt="2023-01-19T06:56:49.647" v="1998" actId="478"/>
          <ac:spMkLst>
            <pc:docMk/>
            <pc:sldMk cId="2439660361" sldId="341"/>
            <ac:spMk id="123" creationId="{A5D91FB4-7579-4248-B9B1-54F7D2348AE7}"/>
          </ac:spMkLst>
        </pc:spChg>
        <pc:spChg chg="add mod">
          <ac:chgData name="Drabow Markus, MZ-25" userId="c965f6ae-e4b4-46c5-9e42-a96a718b2e8c" providerId="ADAL" clId="{E564B1C0-4831-40AF-ABF3-237661AF530E}" dt="2023-01-19T07:03:49.114" v="2129" actId="1036"/>
          <ac:spMkLst>
            <pc:docMk/>
            <pc:sldMk cId="2439660361" sldId="341"/>
            <ac:spMk id="125" creationId="{B894C188-FC59-4644-95BF-44B6F3BD963C}"/>
          </ac:spMkLst>
        </pc:spChg>
        <pc:spChg chg="add del mod">
          <ac:chgData name="Drabow Markus, MZ-25" userId="c965f6ae-e4b4-46c5-9e42-a96a718b2e8c" providerId="ADAL" clId="{E564B1C0-4831-40AF-ABF3-237661AF530E}" dt="2023-01-19T07:03:36.545" v="2121" actId="478"/>
          <ac:spMkLst>
            <pc:docMk/>
            <pc:sldMk cId="2439660361" sldId="341"/>
            <ac:spMk id="126" creationId="{725C757D-DA3F-4B1F-AA72-CFB396A1F3C3}"/>
          </ac:spMkLst>
        </pc:spChg>
        <pc:spChg chg="add mod">
          <ac:chgData name="Drabow Markus, MZ-25" userId="c965f6ae-e4b4-46c5-9e42-a96a718b2e8c" providerId="ADAL" clId="{E564B1C0-4831-40AF-ABF3-237661AF530E}" dt="2023-01-19T07:05:17.079" v="2141" actId="1076"/>
          <ac:spMkLst>
            <pc:docMk/>
            <pc:sldMk cId="2439660361" sldId="341"/>
            <ac:spMk id="129" creationId="{A11AAA07-8025-402C-A968-2C200F5F255E}"/>
          </ac:spMkLst>
        </pc:spChg>
        <pc:spChg chg="add del mod">
          <ac:chgData name="Drabow Markus, MZ-25" userId="c965f6ae-e4b4-46c5-9e42-a96a718b2e8c" providerId="ADAL" clId="{E564B1C0-4831-40AF-ABF3-237661AF530E}" dt="2023-01-19T07:18:08.377" v="2203" actId="478"/>
          <ac:spMkLst>
            <pc:docMk/>
            <pc:sldMk cId="2439660361" sldId="341"/>
            <ac:spMk id="131" creationId="{4460626C-403C-42A4-A7B9-85328EE4EAFE}"/>
          </ac:spMkLst>
        </pc:spChg>
        <pc:spChg chg="add del mod">
          <ac:chgData name="Drabow Markus, MZ-25" userId="c965f6ae-e4b4-46c5-9e42-a96a718b2e8c" providerId="ADAL" clId="{E564B1C0-4831-40AF-ABF3-237661AF530E}" dt="2023-01-19T07:18:08.377" v="2203" actId="478"/>
          <ac:spMkLst>
            <pc:docMk/>
            <pc:sldMk cId="2439660361" sldId="341"/>
            <ac:spMk id="132" creationId="{02ABBBFB-88EA-439B-8243-4BF8E1BF24D3}"/>
          </ac:spMkLst>
        </pc:spChg>
        <pc:spChg chg="add del mod">
          <ac:chgData name="Drabow Markus, MZ-25" userId="c965f6ae-e4b4-46c5-9e42-a96a718b2e8c" providerId="ADAL" clId="{E564B1C0-4831-40AF-ABF3-237661AF530E}" dt="2023-01-19T07:18:08.377" v="2203" actId="478"/>
          <ac:spMkLst>
            <pc:docMk/>
            <pc:sldMk cId="2439660361" sldId="341"/>
            <ac:spMk id="134" creationId="{42EA9ED6-E568-45F6-9DA0-C58D3CCC35AE}"/>
          </ac:spMkLst>
        </pc:spChg>
        <pc:spChg chg="add del mod">
          <ac:chgData name="Drabow Markus, MZ-25" userId="c965f6ae-e4b4-46c5-9e42-a96a718b2e8c" providerId="ADAL" clId="{E564B1C0-4831-40AF-ABF3-237661AF530E}" dt="2023-01-17T10:26:34.813" v="872" actId="478"/>
          <ac:spMkLst>
            <pc:docMk/>
            <pc:sldMk cId="2439660361" sldId="341"/>
            <ac:spMk id="135" creationId="{92190292-F4CE-45D2-903D-162B4C9A087A}"/>
          </ac:spMkLst>
        </pc:spChg>
        <pc:spChg chg="mod">
          <ac:chgData name="Drabow Markus, MZ-25" userId="c965f6ae-e4b4-46c5-9e42-a96a718b2e8c" providerId="ADAL" clId="{E564B1C0-4831-40AF-ABF3-237661AF530E}" dt="2023-01-19T07:16:52.001" v="2192"/>
          <ac:spMkLst>
            <pc:docMk/>
            <pc:sldMk cId="2439660361" sldId="341"/>
            <ac:spMk id="135" creationId="{D9ED6F40-DBE7-41FF-A4A4-B61E7B43409B}"/>
          </ac:spMkLst>
        </pc:spChg>
        <pc:spChg chg="mod">
          <ac:chgData name="Drabow Markus, MZ-25" userId="c965f6ae-e4b4-46c5-9e42-a96a718b2e8c" providerId="ADAL" clId="{E564B1C0-4831-40AF-ABF3-237661AF530E}" dt="2023-01-19T07:16:52.001" v="2192"/>
          <ac:spMkLst>
            <pc:docMk/>
            <pc:sldMk cId="2439660361" sldId="341"/>
            <ac:spMk id="136" creationId="{82180907-6938-42E2-9766-9B850163631B}"/>
          </ac:spMkLst>
        </pc:spChg>
        <pc:spChg chg="del mod topLvl">
          <ac:chgData name="Drabow Markus, MZ-25" userId="c965f6ae-e4b4-46c5-9e42-a96a718b2e8c" providerId="ADAL" clId="{E564B1C0-4831-40AF-ABF3-237661AF530E}" dt="2023-01-17T11:51:51.347" v="995" actId="478"/>
          <ac:spMkLst>
            <pc:docMk/>
            <pc:sldMk cId="2439660361" sldId="341"/>
            <ac:spMk id="136" creationId="{A91B725D-3740-4596-9EE5-3EA0F36DA0DF}"/>
          </ac:spMkLst>
        </pc:spChg>
        <pc:spChg chg="mod">
          <ac:chgData name="Drabow Markus, MZ-25" userId="c965f6ae-e4b4-46c5-9e42-a96a718b2e8c" providerId="ADAL" clId="{E564B1C0-4831-40AF-ABF3-237661AF530E}" dt="2023-01-17T15:21:59.708" v="1679"/>
          <ac:spMkLst>
            <pc:docMk/>
            <pc:sldMk cId="2439660361" sldId="341"/>
            <ac:spMk id="136" creationId="{DC74513A-864E-48B0-865E-6CBF63CF909A}"/>
          </ac:spMkLst>
        </pc:spChg>
        <pc:spChg chg="add mod">
          <ac:chgData name="Drabow Markus, MZ-25" userId="c965f6ae-e4b4-46c5-9e42-a96a718b2e8c" providerId="ADAL" clId="{E564B1C0-4831-40AF-ABF3-237661AF530E}" dt="2023-01-19T08:18:16.137" v="2361" actId="1076"/>
          <ac:spMkLst>
            <pc:docMk/>
            <pc:sldMk cId="2439660361" sldId="341"/>
            <ac:spMk id="137" creationId="{4A6C3857-B7D5-4B8D-90DD-87FF4D29B8F3}"/>
          </ac:spMkLst>
        </pc:spChg>
        <pc:spChg chg="del mod topLvl">
          <ac:chgData name="Drabow Markus, MZ-25" userId="c965f6ae-e4b4-46c5-9e42-a96a718b2e8c" providerId="ADAL" clId="{E564B1C0-4831-40AF-ABF3-237661AF530E}" dt="2023-01-17T10:17:49.190" v="760" actId="478"/>
          <ac:spMkLst>
            <pc:docMk/>
            <pc:sldMk cId="2439660361" sldId="341"/>
            <ac:spMk id="138" creationId="{417BDE21-E528-4FFD-937F-01165A25EC1A}"/>
          </ac:spMkLst>
        </pc:spChg>
        <pc:spChg chg="add mod topLvl">
          <ac:chgData name="Drabow Markus, MZ-25" userId="c965f6ae-e4b4-46c5-9e42-a96a718b2e8c" providerId="ADAL" clId="{E564B1C0-4831-40AF-ABF3-237661AF530E}" dt="2023-01-17T11:41:10.786" v="917" actId="164"/>
          <ac:spMkLst>
            <pc:docMk/>
            <pc:sldMk cId="2439660361" sldId="341"/>
            <ac:spMk id="138" creationId="{8655C671-E99E-4590-B964-DA8120B5B670}"/>
          </ac:spMkLst>
        </pc:spChg>
        <pc:spChg chg="del mod topLvl">
          <ac:chgData name="Drabow Markus, MZ-25" userId="c965f6ae-e4b4-46c5-9e42-a96a718b2e8c" providerId="ADAL" clId="{E564B1C0-4831-40AF-ABF3-237661AF530E}" dt="2023-01-17T11:51:51.347" v="995" actId="478"/>
          <ac:spMkLst>
            <pc:docMk/>
            <pc:sldMk cId="2439660361" sldId="341"/>
            <ac:spMk id="139" creationId="{6045308B-F7D5-4298-ACBD-AF48772BBC4F}"/>
          </ac:spMkLst>
        </pc:spChg>
        <pc:spChg chg="mod">
          <ac:chgData name="Drabow Markus, MZ-25" userId="c965f6ae-e4b4-46c5-9e42-a96a718b2e8c" providerId="ADAL" clId="{E564B1C0-4831-40AF-ABF3-237661AF530E}" dt="2023-01-19T07:16:52.001" v="2192"/>
          <ac:spMkLst>
            <pc:docMk/>
            <pc:sldMk cId="2439660361" sldId="341"/>
            <ac:spMk id="139" creationId="{8EE2082D-2DEA-4ABF-B1D9-741ACB383D61}"/>
          </ac:spMkLst>
        </pc:spChg>
        <pc:spChg chg="mod">
          <ac:chgData name="Drabow Markus, MZ-25" userId="c965f6ae-e4b4-46c5-9e42-a96a718b2e8c" providerId="ADAL" clId="{E564B1C0-4831-40AF-ABF3-237661AF530E}" dt="2023-01-17T15:21:59.708" v="1679"/>
          <ac:spMkLst>
            <pc:docMk/>
            <pc:sldMk cId="2439660361" sldId="341"/>
            <ac:spMk id="139" creationId="{E0F923C1-4018-491E-A978-2165390B06F6}"/>
          </ac:spMkLst>
        </pc:spChg>
        <pc:spChg chg="mod">
          <ac:chgData name="Drabow Markus, MZ-25" userId="c965f6ae-e4b4-46c5-9e42-a96a718b2e8c" providerId="ADAL" clId="{E564B1C0-4831-40AF-ABF3-237661AF530E}" dt="2023-01-19T07:16:52.001" v="2192"/>
          <ac:spMkLst>
            <pc:docMk/>
            <pc:sldMk cId="2439660361" sldId="341"/>
            <ac:spMk id="140" creationId="{D7B24700-C361-49D6-B0F0-046630CDDA3C}"/>
          </ac:spMkLst>
        </pc:spChg>
        <pc:spChg chg="mod">
          <ac:chgData name="Drabow Markus, MZ-25" userId="c965f6ae-e4b4-46c5-9e42-a96a718b2e8c" providerId="ADAL" clId="{E564B1C0-4831-40AF-ABF3-237661AF530E}" dt="2023-01-17T15:21:59.708" v="1679"/>
          <ac:spMkLst>
            <pc:docMk/>
            <pc:sldMk cId="2439660361" sldId="341"/>
            <ac:spMk id="140" creationId="{D91AAA52-21CD-40DC-B6C1-C69B25C018C3}"/>
          </ac:spMkLst>
        </pc:spChg>
        <pc:spChg chg="mod topLvl">
          <ac:chgData name="Drabow Markus, MZ-25" userId="c965f6ae-e4b4-46c5-9e42-a96a718b2e8c" providerId="ADAL" clId="{E564B1C0-4831-40AF-ABF3-237661AF530E}" dt="2023-01-17T11:51:30.344" v="992" actId="164"/>
          <ac:spMkLst>
            <pc:docMk/>
            <pc:sldMk cId="2439660361" sldId="341"/>
            <ac:spMk id="141" creationId="{C5820E4D-A449-4340-BAB7-0CDE1CA0497E}"/>
          </ac:spMkLst>
        </pc:spChg>
        <pc:spChg chg="mod topLvl">
          <ac:chgData name="Drabow Markus, MZ-25" userId="c965f6ae-e4b4-46c5-9e42-a96a718b2e8c" providerId="ADAL" clId="{E564B1C0-4831-40AF-ABF3-237661AF530E}" dt="2023-01-17T11:51:30.344" v="992" actId="164"/>
          <ac:spMkLst>
            <pc:docMk/>
            <pc:sldMk cId="2439660361" sldId="341"/>
            <ac:spMk id="142" creationId="{9FCDAC4D-BAD0-4E3B-A0EB-217D018975E6}"/>
          </ac:spMkLst>
        </pc:spChg>
        <pc:spChg chg="mod topLvl">
          <ac:chgData name="Drabow Markus, MZ-25" userId="c965f6ae-e4b4-46c5-9e42-a96a718b2e8c" providerId="ADAL" clId="{E564B1C0-4831-40AF-ABF3-237661AF530E}" dt="2023-01-17T11:51:30.344" v="992" actId="164"/>
          <ac:spMkLst>
            <pc:docMk/>
            <pc:sldMk cId="2439660361" sldId="341"/>
            <ac:spMk id="143" creationId="{533626C8-1031-480C-A16B-09394E1C7AA0}"/>
          </ac:spMkLst>
        </pc:spChg>
        <pc:spChg chg="mod topLvl">
          <ac:chgData name="Drabow Markus, MZ-25" userId="c965f6ae-e4b4-46c5-9e42-a96a718b2e8c" providerId="ADAL" clId="{E564B1C0-4831-40AF-ABF3-237661AF530E}" dt="2023-01-19T08:08:54.858" v="2222" actId="1076"/>
          <ac:spMkLst>
            <pc:docMk/>
            <pc:sldMk cId="2439660361" sldId="341"/>
            <ac:spMk id="144" creationId="{C14EE531-9071-476D-9AC1-18631C486A64}"/>
          </ac:spMkLst>
        </pc:spChg>
        <pc:spChg chg="add mod">
          <ac:chgData name="Drabow Markus, MZ-25" userId="c965f6ae-e4b4-46c5-9e42-a96a718b2e8c" providerId="ADAL" clId="{E564B1C0-4831-40AF-ABF3-237661AF530E}" dt="2023-01-17T11:51:30.344" v="992" actId="164"/>
          <ac:spMkLst>
            <pc:docMk/>
            <pc:sldMk cId="2439660361" sldId="341"/>
            <ac:spMk id="145" creationId="{D65DC257-759A-4739-A2D1-FEFF5821582A}"/>
          </ac:spMkLst>
        </pc:spChg>
        <pc:spChg chg="add mod">
          <ac:chgData name="Drabow Markus, MZ-25" userId="c965f6ae-e4b4-46c5-9e42-a96a718b2e8c" providerId="ADAL" clId="{E564B1C0-4831-40AF-ABF3-237661AF530E}" dt="2023-01-19T08:08:59.330" v="2225" actId="1035"/>
          <ac:spMkLst>
            <pc:docMk/>
            <pc:sldMk cId="2439660361" sldId="341"/>
            <ac:spMk id="146" creationId="{192CD566-D1E8-464A-8629-4247AC7ECD8E}"/>
          </ac:spMkLst>
        </pc:spChg>
        <pc:spChg chg="mod">
          <ac:chgData name="Drabow Markus, MZ-25" userId="c965f6ae-e4b4-46c5-9e42-a96a718b2e8c" providerId="ADAL" clId="{E564B1C0-4831-40AF-ABF3-237661AF530E}" dt="2023-01-19T08:08:34.468" v="2220"/>
          <ac:spMkLst>
            <pc:docMk/>
            <pc:sldMk cId="2439660361" sldId="341"/>
            <ac:spMk id="148" creationId="{0B752C27-254D-4289-A085-11A1FA2702F5}"/>
          </ac:spMkLst>
        </pc:spChg>
        <pc:spChg chg="mod">
          <ac:chgData name="Drabow Markus, MZ-25" userId="c965f6ae-e4b4-46c5-9e42-a96a718b2e8c" providerId="ADAL" clId="{E564B1C0-4831-40AF-ABF3-237661AF530E}" dt="2023-01-19T08:08:34.468" v="2220"/>
          <ac:spMkLst>
            <pc:docMk/>
            <pc:sldMk cId="2439660361" sldId="341"/>
            <ac:spMk id="149" creationId="{0BD1421E-C761-48BE-9F27-A1DEDFE76771}"/>
          </ac:spMkLst>
        </pc:spChg>
        <pc:spChg chg="mod">
          <ac:chgData name="Drabow Markus, MZ-25" userId="c965f6ae-e4b4-46c5-9e42-a96a718b2e8c" providerId="ADAL" clId="{E564B1C0-4831-40AF-ABF3-237661AF530E}" dt="2023-01-19T08:08:34.468" v="2220"/>
          <ac:spMkLst>
            <pc:docMk/>
            <pc:sldMk cId="2439660361" sldId="341"/>
            <ac:spMk id="150" creationId="{C2A6C175-5BF7-4E31-A615-E53FFE6600C2}"/>
          </ac:spMkLst>
        </pc:spChg>
        <pc:spChg chg="mod">
          <ac:chgData name="Drabow Markus, MZ-25" userId="c965f6ae-e4b4-46c5-9e42-a96a718b2e8c" providerId="ADAL" clId="{E564B1C0-4831-40AF-ABF3-237661AF530E}" dt="2023-01-19T08:08:34.468" v="2220"/>
          <ac:spMkLst>
            <pc:docMk/>
            <pc:sldMk cId="2439660361" sldId="341"/>
            <ac:spMk id="151" creationId="{FADEF441-5398-4199-8E85-AEA7A3A1492B}"/>
          </ac:spMkLst>
        </pc:spChg>
        <pc:spChg chg="mod">
          <ac:chgData name="Drabow Markus, MZ-25" userId="c965f6ae-e4b4-46c5-9e42-a96a718b2e8c" providerId="ADAL" clId="{E564B1C0-4831-40AF-ABF3-237661AF530E}" dt="2023-01-19T07:16:52.001" v="2192"/>
          <ac:spMkLst>
            <pc:docMk/>
            <pc:sldMk cId="2439660361" sldId="341"/>
            <ac:spMk id="152" creationId="{8FA7B6D8-51F2-4BDB-85FC-376EB5EA2CE2}"/>
          </ac:spMkLst>
        </pc:spChg>
        <pc:spChg chg="add mod">
          <ac:chgData name="Drabow Markus, MZ-25" userId="c965f6ae-e4b4-46c5-9e42-a96a718b2e8c" providerId="ADAL" clId="{E564B1C0-4831-40AF-ABF3-237661AF530E}" dt="2023-01-19T07:16:52.001" v="2192"/>
          <ac:spMkLst>
            <pc:docMk/>
            <pc:sldMk cId="2439660361" sldId="341"/>
            <ac:spMk id="153" creationId="{31821B55-F390-4660-A9D9-AF78CFCC73A3}"/>
          </ac:spMkLst>
        </pc:spChg>
        <pc:spChg chg="del mod topLvl">
          <ac:chgData name="Drabow Markus, MZ-25" userId="c965f6ae-e4b4-46c5-9e42-a96a718b2e8c" providerId="ADAL" clId="{E564B1C0-4831-40AF-ABF3-237661AF530E}" dt="2023-01-17T15:21:55.505" v="1678" actId="478"/>
          <ac:spMkLst>
            <pc:docMk/>
            <pc:sldMk cId="2439660361" sldId="341"/>
            <ac:spMk id="153" creationId="{BE7CD38E-8615-4528-9158-E1028B45B2D5}"/>
          </ac:spMkLst>
        </pc:spChg>
        <pc:spChg chg="add mod">
          <ac:chgData name="Drabow Markus, MZ-25" userId="c965f6ae-e4b4-46c5-9e42-a96a718b2e8c" providerId="ADAL" clId="{E564B1C0-4831-40AF-ABF3-237661AF530E}" dt="2023-01-19T07:16:52.001" v="2192"/>
          <ac:spMkLst>
            <pc:docMk/>
            <pc:sldMk cId="2439660361" sldId="341"/>
            <ac:spMk id="154" creationId="{8441D25F-71B6-4ACF-A6B5-660C87056ABD}"/>
          </ac:spMkLst>
        </pc:spChg>
        <pc:spChg chg="del mod topLvl">
          <ac:chgData name="Drabow Markus, MZ-25" userId="c965f6ae-e4b4-46c5-9e42-a96a718b2e8c" providerId="ADAL" clId="{E564B1C0-4831-40AF-ABF3-237661AF530E}" dt="2023-01-17T15:21:55.505" v="1678" actId="478"/>
          <ac:spMkLst>
            <pc:docMk/>
            <pc:sldMk cId="2439660361" sldId="341"/>
            <ac:spMk id="154" creationId="{CCC888B3-AF06-45CF-AB0E-6F4C7527544E}"/>
          </ac:spMkLst>
        </pc:spChg>
        <pc:spChg chg="add mod">
          <ac:chgData name="Drabow Markus, MZ-25" userId="c965f6ae-e4b4-46c5-9e42-a96a718b2e8c" providerId="ADAL" clId="{E564B1C0-4831-40AF-ABF3-237661AF530E}" dt="2023-01-19T07:16:52.001" v="2192"/>
          <ac:spMkLst>
            <pc:docMk/>
            <pc:sldMk cId="2439660361" sldId="341"/>
            <ac:spMk id="155" creationId="{6062073F-D16D-4D85-857C-EEE1EDB3F003}"/>
          </ac:spMkLst>
        </pc:spChg>
        <pc:spChg chg="del mod topLvl">
          <ac:chgData name="Drabow Markus, MZ-25" userId="c965f6ae-e4b4-46c5-9e42-a96a718b2e8c" providerId="ADAL" clId="{E564B1C0-4831-40AF-ABF3-237661AF530E}" dt="2023-01-17T15:21:55.505" v="1678" actId="478"/>
          <ac:spMkLst>
            <pc:docMk/>
            <pc:sldMk cId="2439660361" sldId="341"/>
            <ac:spMk id="155" creationId="{FC6DA605-5C8B-42FD-98CC-6F039E9AC9E8}"/>
          </ac:spMkLst>
        </pc:spChg>
        <pc:spChg chg="del mod topLvl">
          <ac:chgData name="Drabow Markus, MZ-25" userId="c965f6ae-e4b4-46c5-9e42-a96a718b2e8c" providerId="ADAL" clId="{E564B1C0-4831-40AF-ABF3-237661AF530E}" dt="2023-01-17T15:21:27.361" v="1677" actId="478"/>
          <ac:spMkLst>
            <pc:docMk/>
            <pc:sldMk cId="2439660361" sldId="341"/>
            <ac:spMk id="156" creationId="{5E1E08D5-6618-47B3-9E3F-295E3F1E948F}"/>
          </ac:spMkLst>
        </pc:spChg>
        <pc:spChg chg="add mod">
          <ac:chgData name="Drabow Markus, MZ-25" userId="c965f6ae-e4b4-46c5-9e42-a96a718b2e8c" providerId="ADAL" clId="{E564B1C0-4831-40AF-ABF3-237661AF530E}" dt="2023-01-19T08:19:56.219" v="2383" actId="1076"/>
          <ac:spMkLst>
            <pc:docMk/>
            <pc:sldMk cId="2439660361" sldId="341"/>
            <ac:spMk id="156" creationId="{DEAF8401-3DE3-4532-AA97-A4E5ED98B5DD}"/>
          </ac:spMkLst>
        </pc:spChg>
        <pc:spChg chg="mod">
          <ac:chgData name="Drabow Markus, MZ-25" userId="c965f6ae-e4b4-46c5-9e42-a96a718b2e8c" providerId="ADAL" clId="{E564B1C0-4831-40AF-ABF3-237661AF530E}" dt="2023-01-17T15:21:59.708" v="1679"/>
          <ac:spMkLst>
            <pc:docMk/>
            <pc:sldMk cId="2439660361" sldId="341"/>
            <ac:spMk id="157" creationId="{22657D6C-7906-45D0-A508-ADA303440EAF}"/>
          </ac:spMkLst>
        </pc:spChg>
        <pc:spChg chg="add mod">
          <ac:chgData name="Drabow Markus, MZ-25" userId="c965f6ae-e4b4-46c5-9e42-a96a718b2e8c" providerId="ADAL" clId="{E564B1C0-4831-40AF-ABF3-237661AF530E}" dt="2023-01-19T08:23:01.666" v="2431" actId="1076"/>
          <ac:spMkLst>
            <pc:docMk/>
            <pc:sldMk cId="2439660361" sldId="341"/>
            <ac:spMk id="157" creationId="{86419A4C-0B0E-4551-8DD7-FC37AC27BDBA}"/>
          </ac:spMkLst>
        </pc:spChg>
        <pc:spChg chg="mod topLvl">
          <ac:chgData name="Drabow Markus, MZ-25" userId="c965f6ae-e4b4-46c5-9e42-a96a718b2e8c" providerId="ADAL" clId="{E564B1C0-4831-40AF-ABF3-237661AF530E}" dt="2023-01-17T12:53:40.960" v="1312" actId="14100"/>
          <ac:spMkLst>
            <pc:docMk/>
            <pc:sldMk cId="2439660361" sldId="341"/>
            <ac:spMk id="158" creationId="{AC0031BA-C017-4A62-83AC-364DB94BD2AA}"/>
          </ac:spMkLst>
        </pc:spChg>
        <pc:spChg chg="mod topLvl">
          <ac:chgData name="Drabow Markus, MZ-25" userId="c965f6ae-e4b4-46c5-9e42-a96a718b2e8c" providerId="ADAL" clId="{E564B1C0-4831-40AF-ABF3-237661AF530E}" dt="2023-01-17T12:52:17.870" v="1310" actId="164"/>
          <ac:spMkLst>
            <pc:docMk/>
            <pc:sldMk cId="2439660361" sldId="341"/>
            <ac:spMk id="159" creationId="{B72BEE95-ADC9-4D2C-A8F9-E9882CEB6474}"/>
          </ac:spMkLst>
        </pc:spChg>
        <pc:spChg chg="mod topLvl">
          <ac:chgData name="Drabow Markus, MZ-25" userId="c965f6ae-e4b4-46c5-9e42-a96a718b2e8c" providerId="ADAL" clId="{E564B1C0-4831-40AF-ABF3-237661AF530E}" dt="2023-01-17T12:53:40.960" v="1312" actId="14100"/>
          <ac:spMkLst>
            <pc:docMk/>
            <pc:sldMk cId="2439660361" sldId="341"/>
            <ac:spMk id="160" creationId="{9DD1300A-BAAA-491F-AAF4-C99B4F3E4897}"/>
          </ac:spMkLst>
        </pc:spChg>
        <pc:spChg chg="mod topLvl">
          <ac:chgData name="Drabow Markus, MZ-25" userId="c965f6ae-e4b4-46c5-9e42-a96a718b2e8c" providerId="ADAL" clId="{E564B1C0-4831-40AF-ABF3-237661AF530E}" dt="2023-01-17T12:53:45.121" v="1326" actId="1036"/>
          <ac:spMkLst>
            <pc:docMk/>
            <pc:sldMk cId="2439660361" sldId="341"/>
            <ac:spMk id="161" creationId="{994449AB-3812-4CB6-BFD3-33E81BB6B2DB}"/>
          </ac:spMkLst>
        </pc:spChg>
        <pc:spChg chg="add mod">
          <ac:chgData name="Drabow Markus, MZ-25" userId="c965f6ae-e4b4-46c5-9e42-a96a718b2e8c" providerId="ADAL" clId="{E564B1C0-4831-40AF-ABF3-237661AF530E}" dt="2023-01-17T12:54:18.143" v="1335" actId="207"/>
          <ac:spMkLst>
            <pc:docMk/>
            <pc:sldMk cId="2439660361" sldId="341"/>
            <ac:spMk id="162" creationId="{0B4A7F8A-7F61-46CC-90BF-2B4A804CB8B2}"/>
          </ac:spMkLst>
        </pc:spChg>
        <pc:spChg chg="add mod">
          <ac:chgData name="Drabow Markus, MZ-25" userId="c965f6ae-e4b4-46c5-9e42-a96a718b2e8c" providerId="ADAL" clId="{E564B1C0-4831-40AF-ABF3-237661AF530E}" dt="2023-01-19T08:08:34.468" v="2220"/>
          <ac:spMkLst>
            <pc:docMk/>
            <pc:sldMk cId="2439660361" sldId="341"/>
            <ac:spMk id="163" creationId="{05B846BC-AE3F-4603-9EF1-04922AEFC8FA}"/>
          </ac:spMkLst>
        </pc:spChg>
        <pc:spChg chg="mod">
          <ac:chgData name="Drabow Markus, MZ-25" userId="c965f6ae-e4b4-46c5-9e42-a96a718b2e8c" providerId="ADAL" clId="{E564B1C0-4831-40AF-ABF3-237661AF530E}" dt="2023-01-19T07:03:49.114" v="2129" actId="1036"/>
          <ac:spMkLst>
            <pc:docMk/>
            <pc:sldMk cId="2439660361" sldId="341"/>
            <ac:spMk id="166" creationId="{36645441-EEAF-4AB1-B1AA-49C70A91E5B2}"/>
          </ac:spMkLst>
        </pc:spChg>
        <pc:spChg chg="del mod">
          <ac:chgData name="Drabow Markus, MZ-25" userId="c965f6ae-e4b4-46c5-9e42-a96a718b2e8c" providerId="ADAL" clId="{E564B1C0-4831-40AF-ABF3-237661AF530E}" dt="2023-01-17T15:25:00.305" v="1713" actId="478"/>
          <ac:spMkLst>
            <pc:docMk/>
            <pc:sldMk cId="2439660361" sldId="341"/>
            <ac:spMk id="166" creationId="{A82DFEAF-E555-414A-8D81-3F2174246BB7}"/>
          </ac:spMkLst>
        </pc:spChg>
        <pc:spChg chg="del mod topLvl">
          <ac:chgData name="Drabow Markus, MZ-25" userId="c965f6ae-e4b4-46c5-9e42-a96a718b2e8c" providerId="ADAL" clId="{E564B1C0-4831-40AF-ABF3-237661AF530E}" dt="2023-01-17T15:25:05.677" v="1714" actId="478"/>
          <ac:spMkLst>
            <pc:docMk/>
            <pc:sldMk cId="2439660361" sldId="341"/>
            <ac:spMk id="167" creationId="{38104FA0-B08E-48DF-A237-8E986F1E8D7A}"/>
          </ac:spMkLst>
        </pc:spChg>
        <pc:spChg chg="mod">
          <ac:chgData name="Drabow Markus, MZ-25" userId="c965f6ae-e4b4-46c5-9e42-a96a718b2e8c" providerId="ADAL" clId="{E564B1C0-4831-40AF-ABF3-237661AF530E}" dt="2023-01-19T07:03:49.114" v="2129" actId="1036"/>
          <ac:spMkLst>
            <pc:docMk/>
            <pc:sldMk cId="2439660361" sldId="341"/>
            <ac:spMk id="167" creationId="{79DD0BAF-AEB4-46FD-8C73-6E5B8E8D7398}"/>
          </ac:spMkLst>
        </pc:spChg>
        <pc:spChg chg="mod">
          <ac:chgData name="Drabow Markus, MZ-25" userId="c965f6ae-e4b4-46c5-9e42-a96a718b2e8c" providerId="ADAL" clId="{E564B1C0-4831-40AF-ABF3-237661AF530E}" dt="2023-01-17T15:25:16.898" v="1744" actId="14100"/>
          <ac:spMkLst>
            <pc:docMk/>
            <pc:sldMk cId="2439660361" sldId="341"/>
            <ac:spMk id="168" creationId="{E78DE5EA-843F-42EF-A018-A4A8E443F995}"/>
          </ac:spMkLst>
        </pc:spChg>
        <pc:spChg chg="mod">
          <ac:chgData name="Drabow Markus, MZ-25" userId="c965f6ae-e4b4-46c5-9e42-a96a718b2e8c" providerId="ADAL" clId="{E564B1C0-4831-40AF-ABF3-237661AF530E}" dt="2023-01-17T15:24:45.586" v="1701"/>
          <ac:spMkLst>
            <pc:docMk/>
            <pc:sldMk cId="2439660361" sldId="341"/>
            <ac:spMk id="169" creationId="{5D33A7C7-09C2-4E4F-98C9-609D59B6118A}"/>
          </ac:spMkLst>
        </pc:spChg>
        <pc:spChg chg="mod">
          <ac:chgData name="Drabow Markus, MZ-25" userId="c965f6ae-e4b4-46c5-9e42-a96a718b2e8c" providerId="ADAL" clId="{E564B1C0-4831-40AF-ABF3-237661AF530E}" dt="2023-01-17T15:25:16.898" v="1744" actId="14100"/>
          <ac:spMkLst>
            <pc:docMk/>
            <pc:sldMk cId="2439660361" sldId="341"/>
            <ac:spMk id="170" creationId="{86DF7939-EE68-4377-9671-5E5762738A8D}"/>
          </ac:spMkLst>
        </pc:spChg>
        <pc:spChg chg="mod">
          <ac:chgData name="Drabow Markus, MZ-25" userId="c965f6ae-e4b4-46c5-9e42-a96a718b2e8c" providerId="ADAL" clId="{E564B1C0-4831-40AF-ABF3-237661AF530E}" dt="2023-01-17T15:25:11.614" v="1743" actId="1035"/>
          <ac:spMkLst>
            <pc:docMk/>
            <pc:sldMk cId="2439660361" sldId="341"/>
            <ac:spMk id="171" creationId="{93A4E247-CBA0-4344-9545-5A8357E83922}"/>
          </ac:spMkLst>
        </pc:spChg>
        <pc:spChg chg="add mod">
          <ac:chgData name="Drabow Markus, MZ-25" userId="c965f6ae-e4b4-46c5-9e42-a96a718b2e8c" providerId="ADAL" clId="{E564B1C0-4831-40AF-ABF3-237661AF530E}" dt="2023-01-17T15:24:55.547" v="1712" actId="20577"/>
          <ac:spMkLst>
            <pc:docMk/>
            <pc:sldMk cId="2439660361" sldId="341"/>
            <ac:spMk id="172" creationId="{E99459EC-DEC3-43AF-9380-12497F08E2DC}"/>
          </ac:spMkLst>
        </pc:spChg>
        <pc:spChg chg="mod">
          <ac:chgData name="Drabow Markus, MZ-25" userId="c965f6ae-e4b4-46c5-9e42-a96a718b2e8c" providerId="ADAL" clId="{E564B1C0-4831-40AF-ABF3-237661AF530E}" dt="2023-01-17T15:44:55.193" v="1779"/>
          <ac:spMkLst>
            <pc:docMk/>
            <pc:sldMk cId="2439660361" sldId="341"/>
            <ac:spMk id="174" creationId="{E4983B3D-4146-4301-BEFD-7C00FB3E784D}"/>
          </ac:spMkLst>
        </pc:spChg>
        <pc:spChg chg="mod">
          <ac:chgData name="Drabow Markus, MZ-25" userId="c965f6ae-e4b4-46c5-9e42-a96a718b2e8c" providerId="ADAL" clId="{E564B1C0-4831-40AF-ABF3-237661AF530E}" dt="2023-01-17T15:44:55.193" v="1779"/>
          <ac:spMkLst>
            <pc:docMk/>
            <pc:sldMk cId="2439660361" sldId="341"/>
            <ac:spMk id="175" creationId="{9E1878E1-BA57-4D7B-BE08-3026D0E145AF}"/>
          </ac:spMkLst>
        </pc:spChg>
        <pc:spChg chg="mod">
          <ac:chgData name="Drabow Markus, MZ-25" userId="c965f6ae-e4b4-46c5-9e42-a96a718b2e8c" providerId="ADAL" clId="{E564B1C0-4831-40AF-ABF3-237661AF530E}" dt="2023-01-17T15:44:55.193" v="1779"/>
          <ac:spMkLst>
            <pc:docMk/>
            <pc:sldMk cId="2439660361" sldId="341"/>
            <ac:spMk id="176" creationId="{F2237C0E-6DB5-4EDC-AD7B-3009A9432A9E}"/>
          </ac:spMkLst>
        </pc:spChg>
        <pc:spChg chg="mod">
          <ac:chgData name="Drabow Markus, MZ-25" userId="c965f6ae-e4b4-46c5-9e42-a96a718b2e8c" providerId="ADAL" clId="{E564B1C0-4831-40AF-ABF3-237661AF530E}" dt="2023-01-17T15:44:55.193" v="1779"/>
          <ac:spMkLst>
            <pc:docMk/>
            <pc:sldMk cId="2439660361" sldId="341"/>
            <ac:spMk id="177" creationId="{38B4E5FC-1556-458D-9E3A-F098CD1195B5}"/>
          </ac:spMkLst>
        </pc:spChg>
        <pc:spChg chg="mod">
          <ac:chgData name="Drabow Markus, MZ-25" userId="c965f6ae-e4b4-46c5-9e42-a96a718b2e8c" providerId="ADAL" clId="{E564B1C0-4831-40AF-ABF3-237661AF530E}" dt="2023-01-17T15:46:13.358" v="1803" actId="20577"/>
          <ac:spMkLst>
            <pc:docMk/>
            <pc:sldMk cId="2439660361" sldId="341"/>
            <ac:spMk id="178" creationId="{534B89CE-2897-45ED-B2A4-3762545E1B20}"/>
          </ac:spMkLst>
        </pc:spChg>
        <pc:spChg chg="add mod">
          <ac:chgData name="Drabow Markus, MZ-25" userId="c965f6ae-e4b4-46c5-9e42-a96a718b2e8c" providerId="ADAL" clId="{E564B1C0-4831-40AF-ABF3-237661AF530E}" dt="2023-01-17T15:46:40.016" v="1806" actId="164"/>
          <ac:spMkLst>
            <pc:docMk/>
            <pc:sldMk cId="2439660361" sldId="341"/>
            <ac:spMk id="179" creationId="{1ED1089A-511A-49E5-9393-8B1DE207BA04}"/>
          </ac:spMkLst>
        </pc:spChg>
        <pc:spChg chg="mod">
          <ac:chgData name="Drabow Markus, MZ-25" userId="c965f6ae-e4b4-46c5-9e42-a96a718b2e8c" providerId="ADAL" clId="{E564B1C0-4831-40AF-ABF3-237661AF530E}" dt="2023-01-19T07:03:49.114" v="2129" actId="1036"/>
          <ac:spMkLst>
            <pc:docMk/>
            <pc:sldMk cId="2439660361" sldId="341"/>
            <ac:spMk id="180" creationId="{FBF3D8D2-2507-4B2E-83D7-A428017D9B3C}"/>
          </ac:spMkLst>
        </pc:spChg>
        <pc:spChg chg="mod">
          <ac:chgData name="Drabow Markus, MZ-25" userId="c965f6ae-e4b4-46c5-9e42-a96a718b2e8c" providerId="ADAL" clId="{E564B1C0-4831-40AF-ABF3-237661AF530E}" dt="2023-01-19T07:03:49.114" v="2129" actId="1036"/>
          <ac:spMkLst>
            <pc:docMk/>
            <pc:sldMk cId="2439660361" sldId="341"/>
            <ac:spMk id="181" creationId="{407AF12A-9457-4D62-8881-553B280B212F}"/>
          </ac:spMkLst>
        </pc:spChg>
        <pc:spChg chg="mod">
          <ac:chgData name="Drabow Markus, MZ-25" userId="c965f6ae-e4b4-46c5-9e42-a96a718b2e8c" providerId="ADAL" clId="{E564B1C0-4831-40AF-ABF3-237661AF530E}" dt="2023-01-19T07:03:49.114" v="2129" actId="1036"/>
          <ac:spMkLst>
            <pc:docMk/>
            <pc:sldMk cId="2439660361" sldId="341"/>
            <ac:spMk id="182" creationId="{0F9F3B80-1ACE-4228-A4A4-BA2F09B02958}"/>
          </ac:spMkLst>
        </pc:spChg>
        <pc:spChg chg="mod">
          <ac:chgData name="Drabow Markus, MZ-25" userId="c965f6ae-e4b4-46c5-9e42-a96a718b2e8c" providerId="ADAL" clId="{E564B1C0-4831-40AF-ABF3-237661AF530E}" dt="2023-01-19T07:05:49.105" v="2147"/>
          <ac:spMkLst>
            <pc:docMk/>
            <pc:sldMk cId="2439660361" sldId="341"/>
            <ac:spMk id="184" creationId="{8ACE878B-48EA-47EE-AF79-E93DDCE15CCE}"/>
          </ac:spMkLst>
        </pc:spChg>
        <pc:spChg chg="mod">
          <ac:chgData name="Drabow Markus, MZ-25" userId="c965f6ae-e4b4-46c5-9e42-a96a718b2e8c" providerId="ADAL" clId="{E564B1C0-4831-40AF-ABF3-237661AF530E}" dt="2023-01-19T07:05:49.105" v="2147"/>
          <ac:spMkLst>
            <pc:docMk/>
            <pc:sldMk cId="2439660361" sldId="341"/>
            <ac:spMk id="185" creationId="{91788A58-F10E-4C80-AA08-58FD57A03F1A}"/>
          </ac:spMkLst>
        </pc:spChg>
        <pc:spChg chg="mod ord">
          <ac:chgData name="Drabow Markus, MZ-25" userId="c965f6ae-e4b4-46c5-9e42-a96a718b2e8c" providerId="ADAL" clId="{E564B1C0-4831-40AF-ABF3-237661AF530E}" dt="2023-01-19T07:17:08.539" v="2195" actId="167"/>
          <ac:spMkLst>
            <pc:docMk/>
            <pc:sldMk cId="2439660361" sldId="341"/>
            <ac:spMk id="186" creationId="{15F49EBE-984F-43EC-9ECD-2691FEE2D758}"/>
          </ac:spMkLst>
        </pc:spChg>
        <pc:spChg chg="mod">
          <ac:chgData name="Drabow Markus, MZ-25" userId="c965f6ae-e4b4-46c5-9e42-a96a718b2e8c" providerId="ADAL" clId="{E564B1C0-4831-40AF-ABF3-237661AF530E}" dt="2023-01-19T07:06:24.508" v="2190" actId="1035"/>
          <ac:spMkLst>
            <pc:docMk/>
            <pc:sldMk cId="2439660361" sldId="341"/>
            <ac:spMk id="187" creationId="{0A3742B1-0296-4203-B290-976EC87349DD}"/>
          </ac:spMkLst>
        </pc:spChg>
        <pc:spChg chg="mod">
          <ac:chgData name="Drabow Markus, MZ-25" userId="c965f6ae-e4b4-46c5-9e42-a96a718b2e8c" providerId="ADAL" clId="{E564B1C0-4831-40AF-ABF3-237661AF530E}" dt="2023-01-19T07:06:49.950" v="2191" actId="1076"/>
          <ac:spMkLst>
            <pc:docMk/>
            <pc:sldMk cId="2439660361" sldId="341"/>
            <ac:spMk id="188" creationId="{9DBCC64E-71C2-4AEF-B18F-2C1F565C731E}"/>
          </ac:spMkLst>
        </pc:spChg>
        <pc:spChg chg="add mod ord">
          <ac:chgData name="Drabow Markus, MZ-25" userId="c965f6ae-e4b4-46c5-9e42-a96a718b2e8c" providerId="ADAL" clId="{E564B1C0-4831-40AF-ABF3-237661AF530E}" dt="2023-01-19T07:17:19.578" v="2197" actId="1076"/>
          <ac:spMkLst>
            <pc:docMk/>
            <pc:sldMk cId="2439660361" sldId="341"/>
            <ac:spMk id="189" creationId="{FF8B8F3B-7A48-4018-8F4B-1FF212B81918}"/>
          </ac:spMkLst>
        </pc:spChg>
        <pc:spChg chg="add mod">
          <ac:chgData name="Drabow Markus, MZ-25" userId="c965f6ae-e4b4-46c5-9e42-a96a718b2e8c" providerId="ADAL" clId="{E564B1C0-4831-40AF-ABF3-237661AF530E}" dt="2023-01-19T08:08:41.386" v="2221" actId="1076"/>
          <ac:spMkLst>
            <pc:docMk/>
            <pc:sldMk cId="2439660361" sldId="341"/>
            <ac:spMk id="190" creationId="{79C45891-8047-42F5-AEBC-0F774FB9F8D3}"/>
          </ac:spMkLst>
        </pc:spChg>
        <pc:spChg chg="add mod">
          <ac:chgData name="Drabow Markus, MZ-25" userId="c965f6ae-e4b4-46c5-9e42-a96a718b2e8c" providerId="ADAL" clId="{E564B1C0-4831-40AF-ABF3-237661AF530E}" dt="2023-01-17T09:26:49.233" v="521" actId="1076"/>
          <ac:spMkLst>
            <pc:docMk/>
            <pc:sldMk cId="2439660361" sldId="341"/>
            <ac:spMk id="2048" creationId="{CF6FF5CD-8B7C-48E2-A211-3CB6B3FA7D07}"/>
          </ac:spMkLst>
        </pc:spChg>
        <pc:spChg chg="add mod ord">
          <ac:chgData name="Drabow Markus, MZ-25" userId="c965f6ae-e4b4-46c5-9e42-a96a718b2e8c" providerId="ADAL" clId="{E564B1C0-4831-40AF-ABF3-237661AF530E}" dt="2023-01-19T07:05:39.830" v="2146" actId="206"/>
          <ac:spMkLst>
            <pc:docMk/>
            <pc:sldMk cId="2439660361" sldId="341"/>
            <ac:spMk id="2067" creationId="{034EBCF2-D40D-4ABD-907A-2818EA970D8B}"/>
          </ac:spMkLst>
        </pc:spChg>
        <pc:spChg chg="add mod">
          <ac:chgData name="Drabow Markus, MZ-25" userId="c965f6ae-e4b4-46c5-9e42-a96a718b2e8c" providerId="ADAL" clId="{E564B1C0-4831-40AF-ABF3-237661AF530E}" dt="2023-01-19T08:18:33.912" v="2369" actId="1076"/>
          <ac:spMkLst>
            <pc:docMk/>
            <pc:sldMk cId="2439660361" sldId="341"/>
            <ac:spMk id="2068" creationId="{59051919-FBD9-44B7-9385-24F09EE4F3A4}"/>
          </ac:spMkLst>
        </pc:spChg>
        <pc:grpChg chg="add mod">
          <ac:chgData name="Drabow Markus, MZ-25" userId="c965f6ae-e4b4-46c5-9e42-a96a718b2e8c" providerId="ADAL" clId="{E564B1C0-4831-40AF-ABF3-237661AF530E}" dt="2023-01-19T08:08:34.468" v="2220"/>
          <ac:grpSpMkLst>
            <pc:docMk/>
            <pc:sldMk cId="2439660361" sldId="341"/>
            <ac:grpSpMk id="6" creationId="{0E4BB6C7-D101-4F74-AD97-8AE9F0DE1174}"/>
          </ac:grpSpMkLst>
        </pc:grpChg>
        <pc:grpChg chg="add del mod">
          <ac:chgData name="Drabow Markus, MZ-25" userId="c965f6ae-e4b4-46c5-9e42-a96a718b2e8c" providerId="ADAL" clId="{E564B1C0-4831-40AF-ABF3-237661AF530E}" dt="2023-01-17T10:21:00.349" v="823" actId="165"/>
          <ac:grpSpMkLst>
            <pc:docMk/>
            <pc:sldMk cId="2439660361" sldId="341"/>
            <ac:grpSpMk id="8" creationId="{50B94874-DFEC-402E-A084-21DC734363C5}"/>
          </ac:grpSpMkLst>
        </pc:grpChg>
        <pc:grpChg chg="add mod">
          <ac:chgData name="Drabow Markus, MZ-25" userId="c965f6ae-e4b4-46c5-9e42-a96a718b2e8c" providerId="ADAL" clId="{E564B1C0-4831-40AF-ABF3-237661AF530E}" dt="2023-01-19T06:54:45.203" v="1917" actId="1076"/>
          <ac:grpSpMkLst>
            <pc:docMk/>
            <pc:sldMk cId="2439660361" sldId="341"/>
            <ac:grpSpMk id="9" creationId="{8837645D-4F30-4B2F-B59D-ADF50D873C8D}"/>
          </ac:grpSpMkLst>
        </pc:grpChg>
        <pc:grpChg chg="add del mod">
          <ac:chgData name="Drabow Markus, MZ-25" userId="c965f6ae-e4b4-46c5-9e42-a96a718b2e8c" providerId="ADAL" clId="{E564B1C0-4831-40AF-ABF3-237661AF530E}" dt="2023-01-17T11:40:46.456" v="915" actId="165"/>
          <ac:grpSpMkLst>
            <pc:docMk/>
            <pc:sldMk cId="2439660361" sldId="341"/>
            <ac:grpSpMk id="15" creationId="{2ACCB72A-ADC7-4B77-BBB0-ED3E3D4208D6}"/>
          </ac:grpSpMkLst>
        </pc:grpChg>
        <pc:grpChg chg="add mod">
          <ac:chgData name="Drabow Markus, MZ-25" userId="c965f6ae-e4b4-46c5-9e42-a96a718b2e8c" providerId="ADAL" clId="{E564B1C0-4831-40AF-ABF3-237661AF530E}" dt="2023-01-17T11:41:10.786" v="917" actId="164"/>
          <ac:grpSpMkLst>
            <pc:docMk/>
            <pc:sldMk cId="2439660361" sldId="341"/>
            <ac:grpSpMk id="18" creationId="{4C3B13EA-6E36-4D9B-A369-4BBC9F6B1F00}"/>
          </ac:grpSpMkLst>
        </pc:grpChg>
        <pc:grpChg chg="add mod">
          <ac:chgData name="Drabow Markus, MZ-25" userId="c965f6ae-e4b4-46c5-9e42-a96a718b2e8c" providerId="ADAL" clId="{E564B1C0-4831-40AF-ABF3-237661AF530E}" dt="2023-01-19T08:08:09.340" v="2215" actId="14100"/>
          <ac:grpSpMkLst>
            <pc:docMk/>
            <pc:sldMk cId="2439660361" sldId="341"/>
            <ac:grpSpMk id="20" creationId="{42D88F53-38A9-40DD-BEF4-10303C09E295}"/>
          </ac:grpSpMkLst>
        </pc:grpChg>
        <pc:grpChg chg="add del mod">
          <ac:chgData name="Drabow Markus, MZ-25" userId="c965f6ae-e4b4-46c5-9e42-a96a718b2e8c" providerId="ADAL" clId="{E564B1C0-4831-40AF-ABF3-237661AF530E}" dt="2023-01-17T08:03:06.789" v="61" actId="478"/>
          <ac:grpSpMkLst>
            <pc:docMk/>
            <pc:sldMk cId="2439660361" sldId="341"/>
            <ac:grpSpMk id="25" creationId="{1C7C0520-01CC-441E-95E4-E221E6FCE6C3}"/>
          </ac:grpSpMkLst>
        </pc:grpChg>
        <pc:grpChg chg="mod">
          <ac:chgData name="Drabow Markus, MZ-25" userId="c965f6ae-e4b4-46c5-9e42-a96a718b2e8c" providerId="ADAL" clId="{E564B1C0-4831-40AF-ABF3-237661AF530E}" dt="2023-01-17T08:02:35.396" v="53"/>
          <ac:grpSpMkLst>
            <pc:docMk/>
            <pc:sldMk cId="2439660361" sldId="341"/>
            <ac:grpSpMk id="26" creationId="{B56A6010-1CAB-4688-87D9-0EFDEF835670}"/>
          </ac:grpSpMkLst>
        </pc:grpChg>
        <pc:grpChg chg="mod ord">
          <ac:chgData name="Drabow Markus, MZ-25" userId="c965f6ae-e4b4-46c5-9e42-a96a718b2e8c" providerId="ADAL" clId="{E564B1C0-4831-40AF-ABF3-237661AF530E}" dt="2023-01-19T08:19:52.554" v="2382" actId="1076"/>
          <ac:grpSpMkLst>
            <pc:docMk/>
            <pc:sldMk cId="2439660361" sldId="341"/>
            <ac:grpSpMk id="85" creationId="{0BB8051B-E9E0-459D-9E25-CEDCCDE05B81}"/>
          </ac:grpSpMkLst>
        </pc:grpChg>
        <pc:grpChg chg="add mod">
          <ac:chgData name="Drabow Markus, MZ-25" userId="c965f6ae-e4b4-46c5-9e42-a96a718b2e8c" providerId="ADAL" clId="{E564B1C0-4831-40AF-ABF3-237661AF530E}" dt="2023-01-19T07:16:52.001" v="2192"/>
          <ac:grpSpMkLst>
            <pc:docMk/>
            <pc:sldMk cId="2439660361" sldId="341"/>
            <ac:grpSpMk id="114" creationId="{C8EACCA7-5E4B-4A98-9ACF-81580CF46723}"/>
          </ac:grpSpMkLst>
        </pc:grpChg>
        <pc:grpChg chg="mod">
          <ac:chgData name="Drabow Markus, MZ-25" userId="c965f6ae-e4b4-46c5-9e42-a96a718b2e8c" providerId="ADAL" clId="{E564B1C0-4831-40AF-ABF3-237661AF530E}" dt="2023-01-19T07:16:52.001" v="2192"/>
          <ac:grpSpMkLst>
            <pc:docMk/>
            <pc:sldMk cId="2439660361" sldId="341"/>
            <ac:grpSpMk id="115" creationId="{21C49D6B-0918-4500-A2C7-EDBFAFB8509D}"/>
          </ac:grpSpMkLst>
        </pc:grpChg>
        <pc:grpChg chg="add del mod">
          <ac:chgData name="Drabow Markus, MZ-25" userId="c965f6ae-e4b4-46c5-9e42-a96a718b2e8c" providerId="ADAL" clId="{E564B1C0-4831-40AF-ABF3-237661AF530E}" dt="2023-01-17T15:22:02.995" v="1681" actId="478"/>
          <ac:grpSpMkLst>
            <pc:docMk/>
            <pc:sldMk cId="2439660361" sldId="341"/>
            <ac:grpSpMk id="135" creationId="{68FB14BC-2380-44E4-954C-9FF550C6FDE7}"/>
          </ac:grpSpMkLst>
        </pc:grpChg>
        <pc:grpChg chg="add del mod">
          <ac:chgData name="Drabow Markus, MZ-25" userId="c965f6ae-e4b4-46c5-9e42-a96a718b2e8c" providerId="ADAL" clId="{E564B1C0-4831-40AF-ABF3-237661AF530E}" dt="2023-01-17T10:17:46.017" v="759" actId="165"/>
          <ac:grpSpMkLst>
            <pc:docMk/>
            <pc:sldMk cId="2439660361" sldId="341"/>
            <ac:grpSpMk id="135" creationId="{D2499DB5-7140-488E-A3F0-443B277BBC42}"/>
          </ac:grpSpMkLst>
        </pc:grpChg>
        <pc:grpChg chg="add del mod">
          <ac:chgData name="Drabow Markus, MZ-25" userId="c965f6ae-e4b4-46c5-9e42-a96a718b2e8c" providerId="ADAL" clId="{E564B1C0-4831-40AF-ABF3-237661AF530E}" dt="2023-01-17T11:50:13.034" v="957" actId="165"/>
          <ac:grpSpMkLst>
            <pc:docMk/>
            <pc:sldMk cId="2439660361" sldId="341"/>
            <ac:grpSpMk id="140" creationId="{5CA413E9-5E7E-49A4-81C1-3C39C659E0EB}"/>
          </ac:grpSpMkLst>
        </pc:grpChg>
        <pc:grpChg chg="add mod">
          <ac:chgData name="Drabow Markus, MZ-25" userId="c965f6ae-e4b4-46c5-9e42-a96a718b2e8c" providerId="ADAL" clId="{E564B1C0-4831-40AF-ABF3-237661AF530E}" dt="2023-01-19T08:08:34.468" v="2220"/>
          <ac:grpSpMkLst>
            <pc:docMk/>
            <pc:sldMk cId="2439660361" sldId="341"/>
            <ac:grpSpMk id="147" creationId="{A88480B4-D770-4FDA-85BB-40D76D788CF2}"/>
          </ac:grpSpMkLst>
        </pc:grpChg>
        <pc:grpChg chg="add del mod">
          <ac:chgData name="Drabow Markus, MZ-25" userId="c965f6ae-e4b4-46c5-9e42-a96a718b2e8c" providerId="ADAL" clId="{E564B1C0-4831-40AF-ABF3-237661AF530E}" dt="2023-01-17T15:21:10.173" v="1648" actId="165"/>
          <ac:grpSpMkLst>
            <pc:docMk/>
            <pc:sldMk cId="2439660361" sldId="341"/>
            <ac:grpSpMk id="152" creationId="{AE28C772-CCB9-4ACD-8D6C-478C8637034A}"/>
          </ac:grpSpMkLst>
        </pc:grpChg>
        <pc:grpChg chg="add del mod">
          <ac:chgData name="Drabow Markus, MZ-25" userId="c965f6ae-e4b4-46c5-9e42-a96a718b2e8c" providerId="ADAL" clId="{E564B1C0-4831-40AF-ABF3-237661AF530E}" dt="2023-01-17T12:51:05.341" v="1266" actId="165"/>
          <ac:grpSpMkLst>
            <pc:docMk/>
            <pc:sldMk cId="2439660361" sldId="341"/>
            <ac:grpSpMk id="157" creationId="{883A8463-1913-4DE6-BB55-A1D3748163D0}"/>
          </ac:grpSpMkLst>
        </pc:grpChg>
        <pc:grpChg chg="add del mod">
          <ac:chgData name="Drabow Markus, MZ-25" userId="c965f6ae-e4b4-46c5-9e42-a96a718b2e8c" providerId="ADAL" clId="{E564B1C0-4831-40AF-ABF3-237661AF530E}" dt="2023-01-17T15:25:05.677" v="1714" actId="478"/>
          <ac:grpSpMkLst>
            <pc:docMk/>
            <pc:sldMk cId="2439660361" sldId="341"/>
            <ac:grpSpMk id="164" creationId="{1EC56A9E-D2B4-47C6-9FDD-51A166289A92}"/>
          </ac:grpSpMkLst>
        </pc:grpChg>
        <pc:grpChg chg="add mod">
          <ac:chgData name="Drabow Markus, MZ-25" userId="c965f6ae-e4b4-46c5-9e42-a96a718b2e8c" providerId="ADAL" clId="{E564B1C0-4831-40AF-ABF3-237661AF530E}" dt="2023-01-19T07:03:49.114" v="2129" actId="1036"/>
          <ac:grpSpMkLst>
            <pc:docMk/>
            <pc:sldMk cId="2439660361" sldId="341"/>
            <ac:grpSpMk id="164" creationId="{F7141349-2BA7-4DE5-B97D-2124BC42B16E}"/>
          </ac:grpSpMkLst>
        </pc:grpChg>
        <pc:grpChg chg="mod topLvl">
          <ac:chgData name="Drabow Markus, MZ-25" userId="c965f6ae-e4b4-46c5-9e42-a96a718b2e8c" providerId="ADAL" clId="{E564B1C0-4831-40AF-ABF3-237661AF530E}" dt="2023-01-17T15:26:13.683" v="1771" actId="1076"/>
          <ac:grpSpMkLst>
            <pc:docMk/>
            <pc:sldMk cId="2439660361" sldId="341"/>
            <ac:grpSpMk id="165" creationId="{667503F1-35BC-4371-8D9F-01B243F574F0}"/>
          </ac:grpSpMkLst>
        </pc:grpChg>
        <pc:grpChg chg="add mod">
          <ac:chgData name="Drabow Markus, MZ-25" userId="c965f6ae-e4b4-46c5-9e42-a96a718b2e8c" providerId="ADAL" clId="{E564B1C0-4831-40AF-ABF3-237661AF530E}" dt="2023-01-17T15:46:40.016" v="1806" actId="164"/>
          <ac:grpSpMkLst>
            <pc:docMk/>
            <pc:sldMk cId="2439660361" sldId="341"/>
            <ac:grpSpMk id="173" creationId="{4CC316D9-F963-47A6-952E-D0646742A07B}"/>
          </ac:grpSpMkLst>
        </pc:grpChg>
        <pc:grpChg chg="add mod ord">
          <ac:chgData name="Drabow Markus, MZ-25" userId="c965f6ae-e4b4-46c5-9e42-a96a718b2e8c" providerId="ADAL" clId="{E564B1C0-4831-40AF-ABF3-237661AF530E}" dt="2023-01-19T07:17:12.385" v="2196" actId="167"/>
          <ac:grpSpMkLst>
            <pc:docMk/>
            <pc:sldMk cId="2439660361" sldId="341"/>
            <ac:grpSpMk id="183" creationId="{066E3BD0-90A9-43CF-98C3-014E2DB9730B}"/>
          </ac:grpSpMkLst>
        </pc:grpChg>
        <pc:grpChg chg="add mod">
          <ac:chgData name="Drabow Markus, MZ-25" userId="c965f6ae-e4b4-46c5-9e42-a96a718b2e8c" providerId="ADAL" clId="{E564B1C0-4831-40AF-ABF3-237661AF530E}" dt="2023-01-17T12:52:17.870" v="1310" actId="164"/>
          <ac:grpSpMkLst>
            <pc:docMk/>
            <pc:sldMk cId="2439660361" sldId="341"/>
            <ac:grpSpMk id="2061" creationId="{57D6152D-3C24-429B-80BA-3F6729866A27}"/>
          </ac:grpSpMkLst>
        </pc:grpChg>
        <pc:picChg chg="add del mod">
          <ac:chgData name="Drabow Markus, MZ-25" userId="c965f6ae-e4b4-46c5-9e42-a96a718b2e8c" providerId="ADAL" clId="{E564B1C0-4831-40AF-ABF3-237661AF530E}" dt="2023-01-17T08:03:30.120" v="64" actId="478"/>
          <ac:picMkLst>
            <pc:docMk/>
            <pc:sldMk cId="2439660361" sldId="341"/>
            <ac:picMk id="24" creationId="{8AB4B0B7-6A45-4615-822D-39500F65B362}"/>
          </ac:picMkLst>
        </pc:picChg>
        <pc:picChg chg="add mod">
          <ac:chgData name="Drabow Markus, MZ-25" userId="c965f6ae-e4b4-46c5-9e42-a96a718b2e8c" providerId="ADAL" clId="{E564B1C0-4831-40AF-ABF3-237661AF530E}" dt="2023-01-17T11:58:57.092" v="1086" actId="1076"/>
          <ac:picMkLst>
            <pc:docMk/>
            <pc:sldMk cId="2439660361" sldId="341"/>
            <ac:picMk id="46" creationId="{0CBBF534-2300-4CC6-B59A-00E930A4F847}"/>
          </ac:picMkLst>
        </pc:picChg>
        <pc:picChg chg="add mod">
          <ac:chgData name="Drabow Markus, MZ-25" userId="c965f6ae-e4b4-46c5-9e42-a96a718b2e8c" providerId="ADAL" clId="{E564B1C0-4831-40AF-ABF3-237661AF530E}" dt="2023-01-17T11:55:07.319" v="996" actId="1076"/>
          <ac:picMkLst>
            <pc:docMk/>
            <pc:sldMk cId="2439660361" sldId="341"/>
            <ac:picMk id="47" creationId="{BB22D745-E6D2-414F-BB33-421E3868F590}"/>
          </ac:picMkLst>
        </pc:picChg>
        <pc:picChg chg="add mod">
          <ac:chgData name="Drabow Markus, MZ-25" userId="c965f6ae-e4b4-46c5-9e42-a96a718b2e8c" providerId="ADAL" clId="{E564B1C0-4831-40AF-ABF3-237661AF530E}" dt="2023-01-19T08:20:32.013" v="2397" actId="1076"/>
          <ac:picMkLst>
            <pc:docMk/>
            <pc:sldMk cId="2439660361" sldId="341"/>
            <ac:picMk id="56" creationId="{00D25518-BEEC-4023-9496-C65192EB409C}"/>
          </ac:picMkLst>
        </pc:picChg>
        <pc:picChg chg="add del mod">
          <ac:chgData name="Drabow Markus, MZ-25" userId="c965f6ae-e4b4-46c5-9e42-a96a718b2e8c" providerId="ADAL" clId="{E564B1C0-4831-40AF-ABF3-237661AF530E}" dt="2023-01-17T09:04:47.399" v="255" actId="478"/>
          <ac:picMkLst>
            <pc:docMk/>
            <pc:sldMk cId="2439660361" sldId="341"/>
            <ac:picMk id="57" creationId="{9118D709-3F7A-41EF-86BF-B0EEDA0CF1A6}"/>
          </ac:picMkLst>
        </pc:picChg>
        <pc:picChg chg="add mod">
          <ac:chgData name="Drabow Markus, MZ-25" userId="c965f6ae-e4b4-46c5-9e42-a96a718b2e8c" providerId="ADAL" clId="{E564B1C0-4831-40AF-ABF3-237661AF530E}" dt="2023-01-19T08:20:34.108" v="2398" actId="1076"/>
          <ac:picMkLst>
            <pc:docMk/>
            <pc:sldMk cId="2439660361" sldId="341"/>
            <ac:picMk id="58" creationId="{6309468E-1D0F-4DF2-9D8F-9C5ABC380219}"/>
          </ac:picMkLst>
        </pc:picChg>
        <pc:picChg chg="add mod">
          <ac:chgData name="Drabow Markus, MZ-25" userId="c965f6ae-e4b4-46c5-9e42-a96a718b2e8c" providerId="ADAL" clId="{E564B1C0-4831-40AF-ABF3-237661AF530E}" dt="2023-01-17T15:26:01.025" v="1769" actId="1035"/>
          <ac:picMkLst>
            <pc:docMk/>
            <pc:sldMk cId="2439660361" sldId="341"/>
            <ac:picMk id="59" creationId="{6F0E769D-8C14-4197-A3F8-582B39FB19E4}"/>
          </ac:picMkLst>
        </pc:picChg>
        <pc:picChg chg="add mod">
          <ac:chgData name="Drabow Markus, MZ-25" userId="c965f6ae-e4b4-46c5-9e42-a96a718b2e8c" providerId="ADAL" clId="{E564B1C0-4831-40AF-ABF3-237661AF530E}" dt="2023-01-17T12:50:46.696" v="1263" actId="1035"/>
          <ac:picMkLst>
            <pc:docMk/>
            <pc:sldMk cId="2439660361" sldId="341"/>
            <ac:picMk id="65" creationId="{0C0B579B-CF48-4F03-AFA7-8986CA1BAD8C}"/>
          </ac:picMkLst>
        </pc:picChg>
        <pc:picChg chg="add mod">
          <ac:chgData name="Drabow Markus, MZ-25" userId="c965f6ae-e4b4-46c5-9e42-a96a718b2e8c" providerId="ADAL" clId="{E564B1C0-4831-40AF-ABF3-237661AF530E}" dt="2023-01-19T06:58:11.759" v="2019" actId="1076"/>
          <ac:picMkLst>
            <pc:docMk/>
            <pc:sldMk cId="2439660361" sldId="341"/>
            <ac:picMk id="94" creationId="{969ACA1C-3FBD-4305-9C79-CC1FCB3917ED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439660361" sldId="341"/>
            <ac:picMk id="96" creationId="{5B6D2FC5-2C14-4064-BE24-1A3E6F87B655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439660361" sldId="341"/>
            <ac:picMk id="97" creationId="{8B22B50B-87F7-43FA-BBC8-7FED3522DDF8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439660361" sldId="341"/>
            <ac:picMk id="98" creationId="{846D0CCD-8A1C-4EA4-A609-68F9908131CD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439660361" sldId="341"/>
            <ac:picMk id="103" creationId="{D80D7CFB-1219-412F-BB38-B2C27EFEC118}"/>
          </ac:picMkLst>
        </pc:picChg>
        <pc:picChg chg="del mod">
          <ac:chgData name="Drabow Markus, MZ-25" userId="c965f6ae-e4b4-46c5-9e42-a96a718b2e8c" providerId="ADAL" clId="{E564B1C0-4831-40AF-ABF3-237661AF530E}" dt="2023-01-19T08:14:40.356" v="2323" actId="478"/>
          <ac:picMkLst>
            <pc:docMk/>
            <pc:sldMk cId="2439660361" sldId="341"/>
            <ac:picMk id="106" creationId="{9D4131D2-A79C-4A4D-8C64-6E3C35A5CDC7}"/>
          </ac:picMkLst>
        </pc:picChg>
        <pc:picChg chg="add mod">
          <ac:chgData name="Drabow Markus, MZ-25" userId="c965f6ae-e4b4-46c5-9e42-a96a718b2e8c" providerId="ADAL" clId="{E564B1C0-4831-40AF-ABF3-237661AF530E}" dt="2023-01-19T06:53:23.812" v="1892" actId="1035"/>
          <ac:picMkLst>
            <pc:docMk/>
            <pc:sldMk cId="2439660361" sldId="341"/>
            <ac:picMk id="117" creationId="{4615A920-4215-4BA5-B66C-0C39914EFA49}"/>
          </ac:picMkLst>
        </pc:picChg>
        <pc:picChg chg="add mod">
          <ac:chgData name="Drabow Markus, MZ-25" userId="c965f6ae-e4b4-46c5-9e42-a96a718b2e8c" providerId="ADAL" clId="{E564B1C0-4831-40AF-ABF3-237661AF530E}" dt="2023-01-19T07:03:49.114" v="2129" actId="1036"/>
          <ac:picMkLst>
            <pc:docMk/>
            <pc:sldMk cId="2439660361" sldId="341"/>
            <ac:picMk id="124" creationId="{8A4F1DBB-C2BE-4110-95D8-92601936E65B}"/>
          </ac:picMkLst>
        </pc:picChg>
        <pc:picChg chg="add mod">
          <ac:chgData name="Drabow Markus, MZ-25" userId="c965f6ae-e4b4-46c5-9e42-a96a718b2e8c" providerId="ADAL" clId="{E564B1C0-4831-40AF-ABF3-237661AF530E}" dt="2023-01-19T07:05:10.720" v="2140" actId="1076"/>
          <ac:picMkLst>
            <pc:docMk/>
            <pc:sldMk cId="2439660361" sldId="341"/>
            <ac:picMk id="128" creationId="{277EFC6D-8412-43B7-B361-D52F9CE6223F}"/>
          </ac:picMkLst>
        </pc:picChg>
        <pc:picChg chg="add mod">
          <ac:chgData name="Drabow Markus, MZ-25" userId="c965f6ae-e4b4-46c5-9e42-a96a718b2e8c" providerId="ADAL" clId="{E564B1C0-4831-40AF-ABF3-237661AF530E}" dt="2023-01-19T08:19:29.091" v="2375" actId="1076"/>
          <ac:picMkLst>
            <pc:docMk/>
            <pc:sldMk cId="2439660361" sldId="341"/>
            <ac:picMk id="1026" creationId="{3ADFD31E-7236-4048-BCF9-05AE5DCEFD2A}"/>
          </ac:picMkLst>
        </pc:picChg>
        <pc:picChg chg="add mod">
          <ac:chgData name="Drabow Markus, MZ-25" userId="c965f6ae-e4b4-46c5-9e42-a96a718b2e8c" providerId="ADAL" clId="{E564B1C0-4831-40AF-ABF3-237661AF530E}" dt="2023-01-19T08:17:32.903" v="2350" actId="1076"/>
          <ac:picMkLst>
            <pc:docMk/>
            <pc:sldMk cId="2439660361" sldId="341"/>
            <ac:picMk id="1028" creationId="{DABCBDAF-D3CA-4C8F-803A-D22AC16A0F16}"/>
          </ac:picMkLst>
        </pc:picChg>
        <pc:picChg chg="add mod">
          <ac:chgData name="Drabow Markus, MZ-25" userId="c965f6ae-e4b4-46c5-9e42-a96a718b2e8c" providerId="ADAL" clId="{E564B1C0-4831-40AF-ABF3-237661AF530E}" dt="2023-01-19T08:22:36.553" v="2424" actId="1076"/>
          <ac:picMkLst>
            <pc:docMk/>
            <pc:sldMk cId="2439660361" sldId="341"/>
            <ac:picMk id="1030" creationId="{CF1B0059-D589-409F-882E-5794A6E464D5}"/>
          </ac:picMkLst>
        </pc:picChg>
        <pc:picChg chg="add del mod">
          <ac:chgData name="Drabow Markus, MZ-25" userId="c965f6ae-e4b4-46c5-9e42-a96a718b2e8c" providerId="ADAL" clId="{E564B1C0-4831-40AF-ABF3-237661AF530E}" dt="2023-01-17T09:16:41.791" v="346" actId="478"/>
          <ac:picMkLst>
            <pc:docMk/>
            <pc:sldMk cId="2439660361" sldId="341"/>
            <ac:picMk id="2050" creationId="{80BA9687-E953-4E3C-928B-0C2D3774B0E4}"/>
          </ac:picMkLst>
        </pc:picChg>
        <pc:picChg chg="add mod">
          <ac:chgData name="Drabow Markus, MZ-25" userId="c965f6ae-e4b4-46c5-9e42-a96a718b2e8c" providerId="ADAL" clId="{E564B1C0-4831-40AF-ABF3-237661AF530E}" dt="2023-01-19T08:17:32.903" v="2350" actId="1076"/>
          <ac:picMkLst>
            <pc:docMk/>
            <pc:sldMk cId="2439660361" sldId="341"/>
            <ac:picMk id="2052" creationId="{C2E4DB5E-EACE-4921-90CE-7539EBD4FA09}"/>
          </ac:picMkLst>
        </pc:picChg>
        <pc:picChg chg="add mod">
          <ac:chgData name="Drabow Markus, MZ-25" userId="c965f6ae-e4b4-46c5-9e42-a96a718b2e8c" providerId="ADAL" clId="{E564B1C0-4831-40AF-ABF3-237661AF530E}" dt="2023-01-19T08:17:32.903" v="2350" actId="1076"/>
          <ac:picMkLst>
            <pc:docMk/>
            <pc:sldMk cId="2439660361" sldId="341"/>
            <ac:picMk id="2054" creationId="{5AC43AC8-C54B-4D03-8C3D-499F9EEF048C}"/>
          </ac:picMkLst>
        </pc:picChg>
        <pc:picChg chg="add mod">
          <ac:chgData name="Drabow Markus, MZ-25" userId="c965f6ae-e4b4-46c5-9e42-a96a718b2e8c" providerId="ADAL" clId="{E564B1C0-4831-40AF-ABF3-237661AF530E}" dt="2023-01-19T08:18:53.142" v="2371" actId="1076"/>
          <ac:picMkLst>
            <pc:docMk/>
            <pc:sldMk cId="2439660361" sldId="341"/>
            <ac:picMk id="2056" creationId="{5D59CA2F-3B3A-4326-92B0-FD9A64C377F9}"/>
          </ac:picMkLst>
        </pc:picChg>
        <pc:picChg chg="add mod">
          <ac:chgData name="Drabow Markus, MZ-25" userId="c965f6ae-e4b4-46c5-9e42-a96a718b2e8c" providerId="ADAL" clId="{E564B1C0-4831-40AF-ABF3-237661AF530E}" dt="2023-01-19T08:22:43.308" v="2425" actId="14100"/>
          <ac:picMkLst>
            <pc:docMk/>
            <pc:sldMk cId="2439660361" sldId="341"/>
            <ac:picMk id="2058" creationId="{AD9E3D87-5640-4633-847B-3CDB9DA52F65}"/>
          </ac:picMkLst>
        </pc:picChg>
        <pc:picChg chg="add mod">
          <ac:chgData name="Drabow Markus, MZ-25" userId="c965f6ae-e4b4-46c5-9e42-a96a718b2e8c" providerId="ADAL" clId="{E564B1C0-4831-40AF-ABF3-237661AF530E}" dt="2023-01-19T08:21:26.509" v="2410" actId="1076"/>
          <ac:picMkLst>
            <pc:docMk/>
            <pc:sldMk cId="2439660361" sldId="341"/>
            <ac:picMk id="2060" creationId="{58359DFF-C2E5-4C5E-9937-6AEC49AB853A}"/>
          </ac:picMkLst>
        </pc:picChg>
        <pc:picChg chg="add mod">
          <ac:chgData name="Drabow Markus, MZ-25" userId="c965f6ae-e4b4-46c5-9e42-a96a718b2e8c" providerId="ADAL" clId="{E564B1C0-4831-40AF-ABF3-237661AF530E}" dt="2023-01-19T08:21:31.269" v="2411" actId="1076"/>
          <ac:picMkLst>
            <pc:docMk/>
            <pc:sldMk cId="2439660361" sldId="341"/>
            <ac:picMk id="2062" creationId="{949395FF-0406-4760-9970-9307FD087CFA}"/>
          </ac:picMkLst>
        </pc:picChg>
        <pc:picChg chg="add mod">
          <ac:chgData name="Drabow Markus, MZ-25" userId="c965f6ae-e4b4-46c5-9e42-a96a718b2e8c" providerId="ADAL" clId="{E564B1C0-4831-40AF-ABF3-237661AF530E}" dt="2023-01-19T08:22:50.691" v="2426" actId="14100"/>
          <ac:picMkLst>
            <pc:docMk/>
            <pc:sldMk cId="2439660361" sldId="341"/>
            <ac:picMk id="2065" creationId="{6DEB04F0-E387-4DC4-B5CE-D26078C06678}"/>
          </ac:picMkLst>
        </pc:picChg>
        <pc:picChg chg="add mod">
          <ac:chgData name="Drabow Markus, MZ-25" userId="c965f6ae-e4b4-46c5-9e42-a96a718b2e8c" providerId="ADAL" clId="{E564B1C0-4831-40AF-ABF3-237661AF530E}" dt="2023-01-17T12:50:46.696" v="1263" actId="1035"/>
          <ac:picMkLst>
            <pc:docMk/>
            <pc:sldMk cId="2439660361" sldId="341"/>
            <ac:picMk id="2066" creationId="{6431CB43-2DBC-4417-B314-697DBF589D85}"/>
          </ac:picMkLst>
        </pc:picChg>
        <pc:cxnChg chg="add mod">
          <ac:chgData name="Drabow Markus, MZ-25" userId="c965f6ae-e4b4-46c5-9e42-a96a718b2e8c" providerId="ADAL" clId="{E564B1C0-4831-40AF-ABF3-237661AF530E}" dt="2023-01-17T11:40:14.742" v="912" actId="1076"/>
          <ac:cxnSpMkLst>
            <pc:docMk/>
            <pc:sldMk cId="2439660361" sldId="341"/>
            <ac:cxnSpMk id="22" creationId="{D89A9422-D875-49F7-A8DD-72414DF3D905}"/>
          </ac:cxnSpMkLst>
        </pc:cxnChg>
        <pc:cxnChg chg="add mod">
          <ac:chgData name="Drabow Markus, MZ-25" userId="c965f6ae-e4b4-46c5-9e42-a96a718b2e8c" providerId="ADAL" clId="{E564B1C0-4831-40AF-ABF3-237661AF530E}" dt="2023-01-19T08:08:09.340" v="2215" actId="14100"/>
          <ac:cxnSpMkLst>
            <pc:docMk/>
            <pc:sldMk cId="2439660361" sldId="341"/>
            <ac:cxnSpMk id="39" creationId="{274189FC-324F-446C-8E2A-A3763429799B}"/>
          </ac:cxnSpMkLst>
        </pc:cxnChg>
        <pc:cxnChg chg="add del mod">
          <ac:chgData name="Drabow Markus, MZ-25" userId="c965f6ae-e4b4-46c5-9e42-a96a718b2e8c" providerId="ADAL" clId="{E564B1C0-4831-40AF-ABF3-237661AF530E}" dt="2023-01-17T11:56:02.037" v="1005" actId="478"/>
          <ac:cxnSpMkLst>
            <pc:docMk/>
            <pc:sldMk cId="2439660361" sldId="341"/>
            <ac:cxnSpMk id="49" creationId="{C552CBED-036F-40C8-BFF6-667AD51D3044}"/>
          </ac:cxnSpMkLst>
        </pc:cxnChg>
        <pc:cxnChg chg="add mod">
          <ac:chgData name="Drabow Markus, MZ-25" userId="c965f6ae-e4b4-46c5-9e42-a96a718b2e8c" providerId="ADAL" clId="{E564B1C0-4831-40AF-ABF3-237661AF530E}" dt="2023-01-17T12:58:00.073" v="1411" actId="14100"/>
          <ac:cxnSpMkLst>
            <pc:docMk/>
            <pc:sldMk cId="2439660361" sldId="341"/>
            <ac:cxnSpMk id="53" creationId="{4AA8ACB9-F934-4230-8F38-61567AB48F2D}"/>
          </ac:cxnSpMkLst>
        </pc:cxnChg>
        <pc:cxnChg chg="add del mod">
          <ac:chgData name="Drabow Markus, MZ-25" userId="c965f6ae-e4b4-46c5-9e42-a96a718b2e8c" providerId="ADAL" clId="{E564B1C0-4831-40AF-ABF3-237661AF530E}" dt="2023-01-17T12:44:20.451" v="1088" actId="478"/>
          <ac:cxnSpMkLst>
            <pc:docMk/>
            <pc:sldMk cId="2439660361" sldId="341"/>
            <ac:cxnSpMk id="61" creationId="{1E2D6024-5B36-42F7-BCF5-D376138B8090}"/>
          </ac:cxnSpMkLst>
        </pc:cxnChg>
        <pc:cxnChg chg="add mod">
          <ac:chgData name="Drabow Markus, MZ-25" userId="c965f6ae-e4b4-46c5-9e42-a96a718b2e8c" providerId="ADAL" clId="{E564B1C0-4831-40AF-ABF3-237661AF530E}" dt="2023-01-17T15:26:13.683" v="1771" actId="1076"/>
          <ac:cxnSpMkLst>
            <pc:docMk/>
            <pc:sldMk cId="2439660361" sldId="341"/>
            <ac:cxnSpMk id="64" creationId="{C323A96B-9E2E-438F-A6F8-BE56DC130104}"/>
          </ac:cxnSpMkLst>
        </pc:cxnChg>
        <pc:cxnChg chg="add mod">
          <ac:chgData name="Drabow Markus, MZ-25" userId="c965f6ae-e4b4-46c5-9e42-a96a718b2e8c" providerId="ADAL" clId="{E564B1C0-4831-40AF-ABF3-237661AF530E}" dt="2023-01-17T12:53:40.960" v="1312" actId="14100"/>
          <ac:cxnSpMkLst>
            <pc:docMk/>
            <pc:sldMk cId="2439660361" sldId="341"/>
            <ac:cxnSpMk id="67" creationId="{ABF7CA38-467E-4D04-8257-FAEA8C150D93}"/>
          </ac:cxnSpMkLst>
        </pc:cxnChg>
        <pc:cxnChg chg="add del mod">
          <ac:chgData name="Drabow Markus, MZ-25" userId="c965f6ae-e4b4-46c5-9e42-a96a718b2e8c" providerId="ADAL" clId="{E564B1C0-4831-40AF-ABF3-237661AF530E}" dt="2023-01-17T12:50:12.447" v="1237" actId="478"/>
          <ac:cxnSpMkLst>
            <pc:docMk/>
            <pc:sldMk cId="2439660361" sldId="341"/>
            <ac:cxnSpMk id="81" creationId="{744E1E86-22DA-4115-9679-12498569BA3C}"/>
          </ac:cxnSpMkLst>
        </pc:cxnChg>
        <pc:cxnChg chg="add mod">
          <ac:chgData name="Drabow Markus, MZ-25" userId="c965f6ae-e4b4-46c5-9e42-a96a718b2e8c" providerId="ADAL" clId="{E564B1C0-4831-40AF-ABF3-237661AF530E}" dt="2023-01-19T06:58:21.592" v="2021" actId="1076"/>
          <ac:cxnSpMkLst>
            <pc:docMk/>
            <pc:sldMk cId="2439660361" sldId="341"/>
            <ac:cxnSpMk id="100" creationId="{E8829212-7885-4F43-AD9F-DF731355F1EB}"/>
          </ac:cxnSpMkLst>
        </pc:cxnChg>
        <pc:cxnChg chg="add del mod">
          <ac:chgData name="Drabow Markus, MZ-25" userId="c965f6ae-e4b4-46c5-9e42-a96a718b2e8c" providerId="ADAL" clId="{E564B1C0-4831-40AF-ABF3-237661AF530E}" dt="2023-01-17T15:44:31.605" v="1776" actId="478"/>
          <ac:cxnSpMkLst>
            <pc:docMk/>
            <pc:sldMk cId="2439660361" sldId="341"/>
            <ac:cxnSpMk id="115" creationId="{19774509-451C-4652-8941-7877CEFCB0F4}"/>
          </ac:cxnSpMkLst>
        </pc:cxnChg>
        <pc:cxnChg chg="add mod">
          <ac:chgData name="Drabow Markus, MZ-25" userId="c965f6ae-e4b4-46c5-9e42-a96a718b2e8c" providerId="ADAL" clId="{E564B1C0-4831-40AF-ABF3-237661AF530E}" dt="2023-01-19T06:56:45.070" v="1997" actId="14100"/>
          <ac:cxnSpMkLst>
            <pc:docMk/>
            <pc:sldMk cId="2439660361" sldId="341"/>
            <ac:cxnSpMk id="119" creationId="{3CCEAE22-3245-4EA9-829F-A5780A67063B}"/>
          </ac:cxnSpMkLst>
        </pc:cxnChg>
        <pc:cxnChg chg="add del mod">
          <ac:chgData name="Drabow Markus, MZ-25" userId="c965f6ae-e4b4-46c5-9e42-a96a718b2e8c" providerId="ADAL" clId="{E564B1C0-4831-40AF-ABF3-237661AF530E}" dt="2023-01-19T06:53:09.964" v="1857" actId="478"/>
          <ac:cxnSpMkLst>
            <pc:docMk/>
            <pc:sldMk cId="2439660361" sldId="341"/>
            <ac:cxnSpMk id="122" creationId="{1232664F-80E1-4540-B60E-50E40E083C06}"/>
          </ac:cxnSpMkLst>
        </pc:cxnChg>
        <pc:cxnChg chg="add mod">
          <ac:chgData name="Drabow Markus, MZ-25" userId="c965f6ae-e4b4-46c5-9e42-a96a718b2e8c" providerId="ADAL" clId="{E564B1C0-4831-40AF-ABF3-237661AF530E}" dt="2023-01-19T07:03:49.114" v="2129" actId="1036"/>
          <ac:cxnSpMkLst>
            <pc:docMk/>
            <pc:sldMk cId="2439660361" sldId="341"/>
            <ac:cxnSpMk id="127" creationId="{2049102C-D83F-471E-88BA-B20F19B0C3FD}"/>
          </ac:cxnSpMkLst>
        </pc:cxnChg>
        <pc:cxnChg chg="add del mod">
          <ac:chgData name="Drabow Markus, MZ-25" userId="c965f6ae-e4b4-46c5-9e42-a96a718b2e8c" providerId="ADAL" clId="{E564B1C0-4831-40AF-ABF3-237661AF530E}" dt="2023-01-19T07:05:18.384" v="2142" actId="478"/>
          <ac:cxnSpMkLst>
            <pc:docMk/>
            <pc:sldMk cId="2439660361" sldId="341"/>
            <ac:cxnSpMk id="130" creationId="{7F58878D-AE15-4EBD-B7A7-546741263445}"/>
          </ac:cxnSpMkLst>
        </pc:cxnChg>
        <pc:cxnChg chg="add mod ord">
          <ac:chgData name="Drabow Markus, MZ-25" userId="c965f6ae-e4b4-46c5-9e42-a96a718b2e8c" providerId="ADAL" clId="{E564B1C0-4831-40AF-ABF3-237661AF530E}" dt="2023-01-19T07:18:01.651" v="2202" actId="167"/>
          <ac:cxnSpMkLst>
            <pc:docMk/>
            <pc:sldMk cId="2439660361" sldId="341"/>
            <ac:cxnSpMk id="133" creationId="{25DC7E72-42AB-4306-B7A9-15FC3ADCCC4B}"/>
          </ac:cxnSpMkLst>
        </pc:cxnChg>
      </pc:sldChg>
      <pc:sldChg chg="addSp modSp del mod modNotes">
        <pc:chgData name="Drabow Markus, MZ-25" userId="c965f6ae-e4b4-46c5-9e42-a96a718b2e8c" providerId="ADAL" clId="{E564B1C0-4831-40AF-ABF3-237661AF530E}" dt="2023-01-19T08:07:07.084" v="2213" actId="47"/>
        <pc:sldMkLst>
          <pc:docMk/>
          <pc:sldMk cId="2542054235" sldId="342"/>
        </pc:sldMkLst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3" creationId="{266CF197-818A-4211-9013-93D112541B1F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4" creationId="{8DFB9B3F-98EC-4EB6-932C-300210651F4C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5" creationId="{A1B7C5BD-B0D8-4323-9867-5DD62AF6F2C4}"/>
          </ac:spMkLst>
        </pc:spChg>
        <pc:spChg chg="mod">
          <ac:chgData name="Drabow Markus, MZ-25" userId="c965f6ae-e4b4-46c5-9e42-a96a718b2e8c" providerId="ADAL" clId="{E564B1C0-4831-40AF-ABF3-237661AF530E}" dt="2023-01-17T10:14:52.570" v="706" actId="1076"/>
          <ac:spMkLst>
            <pc:docMk/>
            <pc:sldMk cId="2542054235" sldId="342"/>
            <ac:spMk id="10" creationId="{60E60A05-BCF9-4774-B2DB-BCB001255A2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1" creationId="{59109958-B6AC-4057-A7A6-831210CF058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2" creationId="{62E1B075-80D6-4C1D-BA8B-938FD8180798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6" creationId="{DE62B2E2-48D7-4068-9F4D-BFBE2A6EDDF8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7" creationId="{B3537EFF-A58B-468C-9115-3EFC543B1627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8" creationId="{830F1914-98FD-4BB0-8603-B995E80986DE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9" creationId="{A0E59A49-B119-46AF-8653-42CA2F29BD5E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20" creationId="{19063588-4AC8-459D-A0CA-B92531EF8EFB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22" creationId="{134AEB92-02EB-4669-BBEB-BBE97C9BC1E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24" creationId="{A19DCD06-AC1E-415B-AC5D-69665579379E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25" creationId="{6BD6869A-D287-4B82-B67D-C95562478F67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26" creationId="{4B1F3038-7BE2-473D-A792-9E5FF18A7197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29" creationId="{486279FD-000A-4979-B93A-33AC48AAA9FC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30" creationId="{5D10058C-9371-4668-9DEA-E25F93933E1D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31" creationId="{911CA869-D815-4F6E-8026-452E6522196F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35" creationId="{7C7B1C2E-73B5-46BB-91A5-B8E78469CF82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36" creationId="{180BBC6B-0D1F-4B50-A277-C4708798EF21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37" creationId="{FA460788-3071-4044-8089-026E6F3CFE6D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38" creationId="{2FFFDFF4-9C59-4D53-ACAF-18736380B9D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42" creationId="{230490A4-EA75-465D-9C79-FBD5C818416D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43" creationId="{C1BB8056-0047-4FBF-9807-F11C860420D4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44" creationId="{4454FB74-FCF7-4A20-A865-C297BE2A64CF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45" creationId="{B14A8855-FB28-44CE-85C7-DFC87BA80376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46" creationId="{68E148B9-85EC-44F4-ABE4-133709703E9C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47" creationId="{3172CFB3-DC78-4722-889F-5F677FFDACC5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48" creationId="{CB55AE41-EFC2-4D03-A2F1-23D0F9FB4CA1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49" creationId="{DAC931D4-4AD0-4489-92BF-3E118A29A56E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50" creationId="{FC0E8948-C6DF-4A63-AD1A-4A9FB2DD95AE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51" creationId="{16004463-0B55-40D4-A603-E24904E8F57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54" creationId="{1008367C-C14C-4F4A-BD0C-8BF9797DAD1A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55" creationId="{468E45CB-0594-4B0B-870B-9252FFCE9BED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56" creationId="{F7605A14-6D31-4E42-B953-E50AAD696F1D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57" creationId="{94895B78-D371-48F7-94E4-041E7789F33D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58" creationId="{7672AB58-6801-458A-AD1E-A4F38C11126A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59" creationId="{F27D5C92-1482-4281-8D61-81D2123E6393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60" creationId="{E0542EED-E234-48E3-B12F-540F4C1DC6DB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61" creationId="{55127805-0587-45BA-A2A3-57B7ECD16DB2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62" creationId="{97CB12C0-BBB9-4907-9E0F-B82C46D57791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63" creationId="{C8F35F97-79DF-4AD7-B806-7AE8D42D4F1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66" creationId="{5BC4F69B-BB6D-4879-86B3-B210B993B32C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67" creationId="{BC5D2F7F-F6D5-43FA-8F79-1C9A41C6AA9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68" creationId="{9FF7280C-ED1E-47E0-A8E1-F2957EAF7545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69" creationId="{37A12511-6B3B-4F94-8D8E-9398216E47E2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70" creationId="{2E169666-B571-4F65-8CEC-ABD7C4651463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71" creationId="{E9EDC22C-69F8-4CC1-B706-81AFFC28EE1E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72" creationId="{3A029DF6-635D-42A1-AEA4-9EC4B271CE9C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73" creationId="{F4FEDEA6-9A9C-4C4A-8DB9-01DD2791C773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74" creationId="{7FB10E3E-05CE-4CE9-9262-2825E3B1EB26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75" creationId="{15449677-C947-4F45-B0BD-C493CA575ABA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00" creationId="{79291D03-2F58-41F7-B01B-010AFD8C714F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01" creationId="{61F68849-0943-48E9-9032-193915712019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02" creationId="{A721431D-F302-47B0-A7D6-8C86D484136E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k cId="2542054235" sldId="342"/>
            <ac:spMk id="103" creationId="{9FDD38E4-1219-4F57-B9A7-8DC6AA3F0AB2}"/>
          </ac:spMkLst>
        </pc:s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21" creationId="{04136070-6694-457C-9FB0-2D021F6C0922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23" creationId="{4EE9A990-A217-4612-93D3-D1FC4949021C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27" creationId="{ADE375D1-356B-4412-AFC1-7CDE4EE531B6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28" creationId="{B58D9343-CA9C-47CA-B5CA-18E257ED2D33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40" creationId="{472658F9-ED92-4104-99AB-A28BF5758D16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41" creationId="{F3F40266-5475-4713-A5C5-6992C9143A39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52" creationId="{621BD2BC-5C87-44C1-ABF5-0AC244421C26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53" creationId="{12DF0D95-58F3-42FC-BB8F-1FD888AFFC34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64" creationId="{1A7CA146-A992-4A01-B17E-5FE522DD065C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65" creationId="{DE3EFC04-17EC-467B-A87E-69F8CCE9A58E}"/>
          </ac:grpSpMkLst>
        </pc:grpChg>
        <pc:grpChg chg="mod">
          <ac:chgData name="Drabow Markus, MZ-25" userId="c965f6ae-e4b4-46c5-9e42-a96a718b2e8c" providerId="ADAL" clId="{E564B1C0-4831-40AF-ABF3-237661AF530E}" dt="2023-01-17T09:07:59.080" v="272"/>
          <ac:grpSpMkLst>
            <pc:docMk/>
            <pc:sldMk cId="2542054235" sldId="342"/>
            <ac:grpSpMk id="85" creationId="{7432D273-D117-4D39-A13C-00681D1719AB}"/>
          </ac:grpSpMkLst>
        </pc:grpChg>
        <pc:picChg chg="add 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2" creationId="{E74082A4-1A40-4101-8F9F-E371C50AF61D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13" creationId="{704C12A2-FCB0-47B7-844F-C14F39597E7D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14" creationId="{5707B144-21AC-445A-8F3E-76496AF7352A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15" creationId="{69EBB940-6549-4557-87BF-8BCE8FAC0718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32" creationId="{00CC19B0-62D4-4678-A0C3-854CE3D1228C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33" creationId="{11E0D573-316D-49DD-AF1C-C4E971844276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34" creationId="{57059407-60CF-4D93-8213-433D7093C70D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39" creationId="{850BD50F-F2DF-4DE2-928C-45681C681A0F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76" creationId="{EF885449-0CFF-4D77-99EA-0EEBD376FA3B}"/>
          </ac:picMkLst>
        </pc:picChg>
        <pc:picChg chg="add 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77" creationId="{99E30101-2ED2-4566-A8B7-ABFA43476EE4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78" creationId="{7613E713-C2DC-4459-A96D-1EEE93E2F4A6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80" creationId="{CBC2DD3B-A4AC-4CB3-A7DC-8346B017F6A7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82" creationId="{5835E9BC-449A-4E32-BFAA-C372CE417E95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84" creationId="{81EA0596-C89E-435A-868E-4E39E8AF43EA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96" creationId="{FE7275B3-E730-4F2C-A192-67C76CB78EB7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97" creationId="{CBC95156-B498-4C48-8937-72EF050A7339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98" creationId="{1599BC18-73EA-445F-B52B-BA5323D5D77B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1026" creationId="{C739E1F0-52DE-42E4-A0A6-C2DD8B47D77E}"/>
          </ac:picMkLst>
        </pc:pic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1028" creationId="{DEF7CF5B-8C8C-4341-9379-FD1B258A1B8D}"/>
          </ac:picMkLst>
        </pc:picChg>
        <pc:picChg chg="add 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1030" creationId="{C124B821-57A5-4B34-B694-0F1D73FF9E2E}"/>
          </ac:picMkLst>
        </pc:picChg>
        <pc:picChg chg="add mod">
          <ac:chgData name="Drabow Markus, MZ-25" userId="c965f6ae-e4b4-46c5-9e42-a96a718b2e8c" providerId="ADAL" clId="{E564B1C0-4831-40AF-ABF3-237661AF530E}" dt="2023-01-17T09:07:59.080" v="272"/>
          <ac:picMkLst>
            <pc:docMk/>
            <pc:sldMk cId="2542054235" sldId="342"/>
            <ac:picMk id="1032" creationId="{742BDBEF-C43C-4DEB-998F-15C8C6E46F95}"/>
          </ac:picMkLst>
        </pc:picChg>
        <pc:cxnChg chg="mod">
          <ac:chgData name="Drabow Markus, MZ-25" userId="c965f6ae-e4b4-46c5-9e42-a96a718b2e8c" providerId="ADAL" clId="{E564B1C0-4831-40AF-ABF3-237661AF530E}" dt="2023-01-17T09:07:59.080" v="272"/>
          <ac:cxnSpMkLst>
            <pc:docMk/>
            <pc:sldMk cId="2542054235" sldId="342"/>
            <ac:cxnSpMk id="6" creationId="{92BC1089-A263-4937-B412-E72EBF103AF2}"/>
          </ac:cxnSpMkLst>
        </pc:cxnChg>
        <pc:cxnChg chg="mod">
          <ac:chgData name="Drabow Markus, MZ-25" userId="c965f6ae-e4b4-46c5-9e42-a96a718b2e8c" providerId="ADAL" clId="{E564B1C0-4831-40AF-ABF3-237661AF530E}" dt="2023-01-17T09:07:59.080" v="272"/>
          <ac:cxnSpMkLst>
            <pc:docMk/>
            <pc:sldMk cId="2542054235" sldId="342"/>
            <ac:cxnSpMk id="7" creationId="{4B06D081-0E9F-4663-86B5-57088BFADDBE}"/>
          </ac:cxnSpMkLst>
        </pc:cxnChg>
        <pc:cxnChg chg="mod">
          <ac:chgData name="Drabow Markus, MZ-25" userId="c965f6ae-e4b4-46c5-9e42-a96a718b2e8c" providerId="ADAL" clId="{E564B1C0-4831-40AF-ABF3-237661AF530E}" dt="2023-01-17T09:07:59.080" v="272"/>
          <ac:cxnSpMkLst>
            <pc:docMk/>
            <pc:sldMk cId="2542054235" sldId="342"/>
            <ac:cxnSpMk id="8" creationId="{EA465954-B91D-4EAB-B4B4-D61D155890D4}"/>
          </ac:cxnSpMkLst>
        </pc:cxnChg>
        <pc:cxnChg chg="mod">
          <ac:chgData name="Drabow Markus, MZ-25" userId="c965f6ae-e4b4-46c5-9e42-a96a718b2e8c" providerId="ADAL" clId="{E564B1C0-4831-40AF-ABF3-237661AF530E}" dt="2023-01-17T09:07:59.080" v="272"/>
          <ac:cxnSpMkLst>
            <pc:docMk/>
            <pc:sldMk cId="2542054235" sldId="342"/>
            <ac:cxnSpMk id="9" creationId="{B639C41D-2222-46F4-9C68-23B170CD4FF4}"/>
          </ac:cxnSpMkLst>
        </pc:cxnChg>
      </pc:sldChg>
      <pc:sldMasterChg chg="modSp delSldLayout modSldLayout">
        <pc:chgData name="Drabow Markus, MZ-25" userId="c965f6ae-e4b4-46c5-9e42-a96a718b2e8c" providerId="ADAL" clId="{E564B1C0-4831-40AF-ABF3-237661AF530E}" dt="2023-01-17T07:55:37.625" v="19" actId="47"/>
        <pc:sldMasterMkLst>
          <pc:docMk/>
          <pc:sldMasterMk cId="1007295753" sldId="2147483680"/>
        </pc:sldMasterMkLst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asterMk cId="1007295753" sldId="2147483680"/>
            <ac:spMk id="2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asterMk cId="1007295753" sldId="2147483680"/>
            <ac:spMk id="3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asterMk cId="1007295753" sldId="2147483680"/>
            <ac:spMk id="4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asterMk cId="1007295753" sldId="2147483680"/>
            <ac:spMk id="5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7:54:10.158" v="17"/>
          <ac:spMkLst>
            <pc:docMk/>
            <pc:sldMasterMk cId="1007295753" sldId="2147483680"/>
            <ac:spMk id="6" creationId="{00000000-0000-0000-0000-000000000000}"/>
          </ac:spMkLst>
        </pc:sp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asterMk cId="1007295753" sldId="2147483680"/>
            <ac:picMk id="7" creationId="{F900BEC5-114F-4A78-85CA-F0BC761F4990}"/>
          </ac:picMkLst>
        </pc:pic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asterMk cId="1007295753" sldId="2147483680"/>
            <ac:picMk id="8" creationId="{FC6E1ACB-9E6B-44E1-9528-3916D7CF5771}"/>
          </ac:picMkLst>
        </pc:picChg>
        <pc:picChg chg="mod">
          <ac:chgData name="Drabow Markus, MZ-25" userId="c965f6ae-e4b4-46c5-9e42-a96a718b2e8c" providerId="ADAL" clId="{E564B1C0-4831-40AF-ABF3-237661AF530E}" dt="2023-01-17T07:54:10.158" v="17"/>
          <ac:picMkLst>
            <pc:docMk/>
            <pc:sldMasterMk cId="1007295753" sldId="2147483680"/>
            <ac:picMk id="9" creationId="{51D82998-7BD4-442B-A867-89AEA3C77DA8}"/>
          </ac:picMkLst>
        </pc:picChg>
        <pc:sldLayoutChg chg="modSp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887106749" sldId="2147483692"/>
            <pc:sldLayoutMk cId="1325845990" sldId="2147483650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887106749" sldId="2147483692"/>
              <pc:sldLayoutMk cId="1325845990" sldId="2147483650"/>
              <ac:spMk id="3" creationId="{87F11EFE-C331-4C8E-9241-C5F784DC4718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887106749" sldId="2147483692"/>
            <pc:sldLayoutMk cId="1737443663" sldId="2147483679"/>
          </pc:sldLayoutMkLst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887106749" sldId="2147483692"/>
              <pc:sldLayoutMk cId="1737443663" sldId="2147483679"/>
              <ac:picMk id="12" creationId="{80CF12A5-BB13-4C64-8851-CE67A683F43E}"/>
            </ac:picMkLst>
          </pc:picChg>
        </pc:sldLayoutChg>
        <pc:sldLayoutChg chg="modSp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1007295753" sldId="2147483680"/>
            <pc:sldLayoutMk cId="2732263951" sldId="2147483681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732263951" sldId="2147483681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732263951" sldId="2147483681"/>
              <ac:spMk id="3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1007295753" sldId="2147483680"/>
            <pc:sldLayoutMk cId="3939734781" sldId="2147483683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939734781" sldId="2147483683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939734781" sldId="2147483683"/>
              <ac:spMk id="3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1007295753" sldId="2147483680"/>
            <pc:sldLayoutMk cId="4167678432" sldId="2147483684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167678432" sldId="2147483684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167678432" sldId="2147483684"/>
              <ac:spMk id="4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1007295753" sldId="2147483680"/>
            <pc:sldLayoutMk cId="3644587225" sldId="2147483685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644587225" sldId="2147483685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644587225" sldId="2147483685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644587225" sldId="2147483685"/>
              <ac:spMk id="4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644587225" sldId="2147483685"/>
              <ac:spMk id="5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644587225" sldId="2147483685"/>
              <ac:spMk id="6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1007295753" sldId="2147483680"/>
            <pc:sldLayoutMk cId="1756072705" sldId="2147483688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1756072705" sldId="2147483688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1756072705" sldId="2147483688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1756072705" sldId="2147483688"/>
              <ac:spMk id="4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1007295753" sldId="2147483680"/>
            <pc:sldLayoutMk cId="3536745082" sldId="2147483689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536745082" sldId="2147483689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536745082" sldId="2147483689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536745082" sldId="2147483689"/>
              <ac:spMk id="4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1007295753" sldId="2147483680"/>
            <pc:sldLayoutMk cId="946107104" sldId="2147483691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946107104" sldId="2147483691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946107104" sldId="2147483691"/>
              <ac:spMk id="3" creationId="{00000000-0000-0000-0000-000000000000}"/>
            </ac:spMkLst>
          </pc:spChg>
        </pc:sldLayoutChg>
        <pc:sldLayoutChg chg="modSp del">
          <pc:chgData name="Drabow Markus, MZ-25" userId="c965f6ae-e4b4-46c5-9e42-a96a718b2e8c" providerId="ADAL" clId="{E564B1C0-4831-40AF-ABF3-237661AF530E}" dt="2023-01-17T07:55:30.231" v="18" actId="47"/>
          <pc:sldLayoutMkLst>
            <pc:docMk/>
            <pc:sldMasterMk cId="1007295753" sldId="2147483680"/>
            <pc:sldLayoutMk cId="2015355186" sldId="2147483692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3" creationId="{EC63E673-D16A-4944-B242-8CCBABF84252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6" creationId="{C6B9863C-5B47-4462-87B6-FDBE9BFE9F55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7" creationId="{FD73439F-8FAB-46FB-B1DA-AE0DED0A0EF4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13" creationId="{1E89B59B-864F-4084-9AC7-CBF12FCAC8A9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15" creationId="{131F1E27-AAD6-4EA1-A20C-D3E72710A26B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17" creationId="{AB65C1FA-BA8B-40B0-8307-6535549A09E6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19" creationId="{934CA1A3-40FA-4F00-BBAE-953D2A255C81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21" creationId="{56D05DC9-8358-4CE3-B4DF-76CEBDF81763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22" creationId="{BEAE697C-2F93-4D11-B56A-F60FCFD86184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23" creationId="{3711CC6F-C9FE-4DF3-8082-E11C7B2F349E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24" creationId="{469AFC0E-1A35-4197-A26F-26C1F44B53ED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25" creationId="{6E9F934A-0816-4D65-A0C4-440B2AD94002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015355186" sldId="2147483692"/>
              <ac:spMk id="26" creationId="{E7802FF2-948C-492E-9718-28C51892EA32}"/>
            </ac:spMkLst>
          </pc:sp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2015355186" sldId="2147483692"/>
              <ac:picMk id="12" creationId="{80CF12A5-BB13-4C64-8851-CE67A683F43E}"/>
            </ac:picMkLst>
          </pc:pic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2015355186" sldId="2147483692"/>
              <ac:picMk id="14" creationId="{177708CC-AA0F-4248-A47A-94FD60FA4FF0}"/>
            </ac:picMkLst>
          </pc:pic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2479535362" sldId="2147483693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479535362" sldId="2147483693"/>
              <ac:spMk id="3" creationId="{5A776DC3-06DC-4D70-8443-2D26A54FBFE5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479535362" sldId="2147483693"/>
              <ac:spMk id="7" creationId="{FD73439F-8FAB-46FB-B1DA-AE0DED0A0EF4}"/>
            </ac:spMkLst>
          </pc:sp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2479535362" sldId="2147483693"/>
              <ac:picMk id="12" creationId="{80CF12A5-BB13-4C64-8851-CE67A683F43E}"/>
            </ac:picMkLst>
          </pc:pic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2206420749" sldId="2147483694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206420749" sldId="2147483694"/>
              <ac:spMk id="3" creationId="{4EF7C157-30C8-4CFE-8E44-9016778518B9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206420749" sldId="2147483694"/>
              <ac:spMk id="7" creationId="{FD73439F-8FAB-46FB-B1DA-AE0DED0A0EF4}"/>
            </ac:spMkLst>
          </pc:sp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2206420749" sldId="2147483694"/>
              <ac:picMk id="12" creationId="{80CF12A5-BB13-4C64-8851-CE67A683F43E}"/>
            </ac:picMkLst>
          </pc:pic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2449339997" sldId="2147483695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449339997" sldId="2147483695"/>
              <ac:spMk id="7" creationId="{FD73439F-8FAB-46FB-B1DA-AE0DED0A0EF4}"/>
            </ac:spMkLst>
          </pc:sp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2449339997" sldId="2147483695"/>
              <ac:picMk id="12" creationId="{80CF12A5-BB13-4C64-8851-CE67A683F43E}"/>
            </ac:picMkLst>
          </pc:pic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2287107070" sldId="2147483696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287107070" sldId="2147483696"/>
              <ac:spMk id="3" creationId="{87F11EFE-C331-4C8E-9241-C5F784DC4718}"/>
            </ac:spMkLst>
          </pc:sp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3143380960" sldId="2147483697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143380960" sldId="2147483697"/>
              <ac:spMk id="3" creationId="{87F11EFE-C331-4C8E-9241-C5F784DC4718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143380960" sldId="2147483697"/>
              <ac:spMk id="4" creationId="{150D4CC3-6244-4AC9-8B97-E329AEBD77B5}"/>
            </ac:spMkLst>
          </pc:sp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3751512398" sldId="2147483698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751512398" sldId="2147483698"/>
              <ac:spMk id="3" creationId="{87F11EFE-C331-4C8E-9241-C5F784DC4718}"/>
            </ac:spMkLst>
          </pc:sp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3751512398" sldId="2147483698"/>
              <ac:picMk id="6" creationId="{9F0E3358-C060-4195-95CE-2B8A3CA2CEC9}"/>
            </ac:picMkLst>
          </pc:pic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616891955" sldId="2147483699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616891955" sldId="2147483699"/>
              <ac:spMk id="4" creationId="{150D4CC3-6244-4AC9-8B97-E329AEBD77B5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616891955" sldId="2147483699"/>
              <ac:spMk id="5" creationId="{5E65FC0C-B02C-46B0-A487-DCEC9CD95219}"/>
            </ac:spMkLst>
          </pc:sp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3351834440" sldId="2147483700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351834440" sldId="2147483700"/>
              <ac:spMk id="4" creationId="{150D4CC3-6244-4AC9-8B97-E329AEBD77B5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3351834440" sldId="2147483700"/>
              <ac:spMk id="5" creationId="{5E65FC0C-B02C-46B0-A487-DCEC9CD95219}"/>
            </ac:spMkLst>
          </pc:sp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1386845710" sldId="2147483701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1386845710" sldId="2147483701"/>
              <ac:spMk id="5" creationId="{5E65FC0C-B02C-46B0-A487-DCEC9CD95219}"/>
            </ac:spMkLst>
          </pc:sp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4263798759" sldId="2147483702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263798759" sldId="2147483702"/>
              <ac:spMk id="3" creationId="{DD79BF8B-51C5-40DB-936E-C64CAA5E598C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263798759" sldId="2147483702"/>
              <ac:spMk id="5" creationId="{5E65FC0C-B02C-46B0-A487-DCEC9CD95219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263798759" sldId="2147483702"/>
              <ac:spMk id="8" creationId="{020F6B05-F6C7-4017-93C6-43B992F375DC}"/>
            </ac:spMkLst>
          </pc:sp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228564192" sldId="2147483703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228564192" sldId="2147483703"/>
              <ac:spMk id="7" creationId="{75F89038-47B3-4BF1-8E3B-A03D7A48F710}"/>
            </ac:spMkLst>
          </pc:sp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228564192" sldId="2147483703"/>
              <ac:picMk id="12" creationId="{8D969C04-2A7D-4B5D-AA43-C5B3C1913BD1}"/>
            </ac:picMkLst>
          </pc:pic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4134121636" sldId="2147483704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134121636" sldId="2147483704"/>
              <ac:spMk id="7" creationId="{75F89038-47B3-4BF1-8E3B-A03D7A48F710}"/>
            </ac:spMkLst>
          </pc:sp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4134121636" sldId="2147483704"/>
              <ac:picMk id="12" creationId="{34D07AF1-C6DC-4B65-9F07-4114D58807AB}"/>
            </ac:picMkLst>
          </pc:picChg>
        </pc:sldLayoutChg>
        <pc:sldLayoutChg chg="modSp del">
          <pc:chgData name="Drabow Markus, MZ-25" userId="c965f6ae-e4b4-46c5-9e42-a96a718b2e8c" providerId="ADAL" clId="{E564B1C0-4831-40AF-ABF3-237661AF530E}" dt="2023-01-17T07:55:37.625" v="19" actId="47"/>
          <pc:sldLayoutMkLst>
            <pc:docMk/>
            <pc:sldMasterMk cId="1007295753" sldId="2147483680"/>
            <pc:sldLayoutMk cId="4033805790" sldId="2147483705"/>
          </pc:sldLayoutMkLst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033805790" sldId="2147483705"/>
              <ac:spMk id="3" creationId="{5A776DC3-06DC-4D70-8443-2D26A54FBFE5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033805790" sldId="2147483705"/>
              <ac:spMk id="6" creationId="{01A4ACFE-6BD4-4203-93F5-2BC6BB884326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033805790" sldId="2147483705"/>
              <ac:spMk id="7" creationId="{FD73439F-8FAB-46FB-B1DA-AE0DED0A0EF4}"/>
            </ac:spMkLst>
          </pc:spChg>
          <pc:spChg chg="mod">
            <ac:chgData name="Drabow Markus, MZ-25" userId="c965f6ae-e4b4-46c5-9e42-a96a718b2e8c" providerId="ADAL" clId="{E564B1C0-4831-40AF-ABF3-237661AF530E}" dt="2023-01-17T07:54:10.158" v="17"/>
            <ac:spMkLst>
              <pc:docMk/>
              <pc:sldMasterMk cId="1007295753" sldId="2147483680"/>
              <pc:sldLayoutMk cId="4033805790" sldId="2147483705"/>
              <ac:spMk id="13" creationId="{B53EF4E3-A9DE-4DF9-83B2-C54C7908073A}"/>
            </ac:spMkLst>
          </pc:spChg>
          <pc:grpChg chg="mod">
            <ac:chgData name="Drabow Markus, MZ-25" userId="c965f6ae-e4b4-46c5-9e42-a96a718b2e8c" providerId="ADAL" clId="{E564B1C0-4831-40AF-ABF3-237661AF530E}" dt="2023-01-17T07:54:10.158" v="17"/>
            <ac:grpSpMkLst>
              <pc:docMk/>
              <pc:sldMasterMk cId="1007295753" sldId="2147483680"/>
              <pc:sldLayoutMk cId="4033805790" sldId="2147483705"/>
              <ac:grpSpMk id="2" creationId="{1DA98B87-0FEB-4DF1-97BA-85E6AD1B0A9B}"/>
            </ac:grpSpMkLst>
          </pc:grp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4033805790" sldId="2147483705"/>
              <ac:picMk id="11" creationId="{99B1C588-287E-46C3-81EA-E9E3824E5F67}"/>
            </ac:picMkLst>
          </pc:picChg>
          <pc:picChg chg="mod">
            <ac:chgData name="Drabow Markus, MZ-25" userId="c965f6ae-e4b4-46c5-9e42-a96a718b2e8c" providerId="ADAL" clId="{E564B1C0-4831-40AF-ABF3-237661AF530E}" dt="2023-01-17T07:54:10.158" v="17"/>
            <ac:picMkLst>
              <pc:docMk/>
              <pc:sldMasterMk cId="1007295753" sldId="2147483680"/>
              <pc:sldLayoutMk cId="4033805790" sldId="2147483705"/>
              <ac:picMk id="12" creationId="{80CF12A5-BB13-4C64-8851-CE67A683F43E}"/>
            </ac:picMkLst>
          </pc:picChg>
        </pc:sldLayoutChg>
      </pc:sldMasterChg>
      <pc:sldMasterChg chg="modSp mod modSldLayout">
        <pc:chgData name="Drabow Markus, MZ-25" userId="c965f6ae-e4b4-46c5-9e42-a96a718b2e8c" providerId="ADAL" clId="{E564B1C0-4831-40AF-ABF3-237661AF530E}" dt="2023-01-17T11:34:40.850" v="884" actId="14100"/>
        <pc:sldMasterMkLst>
          <pc:docMk/>
          <pc:sldMasterMk cId="887106749" sldId="2147483692"/>
        </pc:sldMasterMkLst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asterMk cId="887106749" sldId="2147483692"/>
            <ac:spMk id="2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asterMk cId="887106749" sldId="2147483692"/>
            <ac:spMk id="3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asterMk cId="887106749" sldId="2147483692"/>
            <ac:spMk id="4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asterMk cId="887106749" sldId="2147483692"/>
            <ac:spMk id="5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9:07:59.080" v="272"/>
          <ac:spMkLst>
            <pc:docMk/>
            <pc:sldMasterMk cId="887106749" sldId="2147483692"/>
            <ac:spMk id="6" creationId="{00000000-0000-0000-0000-000000000000}"/>
          </ac:spMkLst>
        </pc:spChg>
        <pc:picChg chg="mod">
          <ac:chgData name="Drabow Markus, MZ-25" userId="c965f6ae-e4b4-46c5-9e42-a96a718b2e8c" providerId="ADAL" clId="{E564B1C0-4831-40AF-ABF3-237661AF530E}" dt="2023-01-17T09:07:59.080" v="272"/>
          <ac:picMkLst>
            <pc:docMk/>
            <pc:sldMasterMk cId="887106749" sldId="2147483692"/>
            <ac:picMk id="7" creationId="{862A06B3-9DA2-4347-817C-A4F49C249D4A}"/>
          </ac:picMkLst>
        </pc:picChg>
        <pc:picChg chg="mod">
          <ac:chgData name="Drabow Markus, MZ-25" userId="c965f6ae-e4b4-46c5-9e42-a96a718b2e8c" providerId="ADAL" clId="{E564B1C0-4831-40AF-ABF3-237661AF530E}" dt="2023-01-17T11:34:40.850" v="884" actId="14100"/>
          <ac:picMkLst>
            <pc:docMk/>
            <pc:sldMasterMk cId="887106749" sldId="2147483692"/>
            <ac:picMk id="8" creationId="{30160AC8-4595-4D21-ABD8-93C3CF062790}"/>
          </ac:picMkLst>
        </pc:picChg>
        <pc:picChg chg="mod">
          <ac:chgData name="Drabow Markus, MZ-25" userId="c965f6ae-e4b4-46c5-9e42-a96a718b2e8c" providerId="ADAL" clId="{E564B1C0-4831-40AF-ABF3-237661AF530E}" dt="2023-01-17T11:34:14.562" v="882" actId="14100"/>
          <ac:picMkLst>
            <pc:docMk/>
            <pc:sldMasterMk cId="887106749" sldId="2147483692"/>
            <ac:picMk id="9" creationId="{B2EAD8EC-3132-4857-B7A0-9598CDDB4B2F}"/>
          </ac:picMkLst>
        </pc:picChg>
        <pc:sldLayoutChg chg="modSp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887106749" sldId="2147483692"/>
            <pc:sldLayoutMk cId="1325845990" sldId="2147483650"/>
          </pc:sldLayoutMkLst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1325845990" sldId="2147483650"/>
              <ac:spMk id="3" creationId="{87F11EFE-C331-4C8E-9241-C5F784DC4718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887106749" sldId="2147483692"/>
            <pc:sldLayoutMk cId="1737443663" sldId="2147483679"/>
          </pc:sldLayoutMkLst>
          <pc:picChg chg="mod">
            <ac:chgData name="Drabow Markus, MZ-25" userId="c965f6ae-e4b4-46c5-9e42-a96a718b2e8c" providerId="ADAL" clId="{E564B1C0-4831-40AF-ABF3-237661AF530E}" dt="2023-01-17T09:07:59.080" v="272"/>
            <ac:picMkLst>
              <pc:docMk/>
              <pc:sldMasterMk cId="887106749" sldId="2147483692"/>
              <pc:sldLayoutMk cId="1737443663" sldId="2147483679"/>
              <ac:picMk id="12" creationId="{80CF12A5-BB13-4C64-8851-CE67A683F43E}"/>
            </ac:picMkLst>
          </pc:picChg>
        </pc:sldLayoutChg>
        <pc:sldLayoutChg chg="modSp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887106749" sldId="2147483692"/>
            <pc:sldLayoutMk cId="3234930012" sldId="2147483693"/>
          </pc:sldLayoutMkLst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3234930012" sldId="2147483693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3234930012" sldId="2147483693"/>
              <ac:spMk id="3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887106749" sldId="2147483692"/>
            <pc:sldLayoutMk cId="752254387" sldId="2147483695"/>
          </pc:sldLayoutMkLst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752254387" sldId="2147483695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752254387" sldId="2147483695"/>
              <ac:spMk id="3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887106749" sldId="2147483692"/>
            <pc:sldLayoutMk cId="640396406" sldId="2147483696"/>
          </pc:sldLayoutMkLst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640396406" sldId="2147483696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640396406" sldId="2147483696"/>
              <ac:spMk id="4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887106749" sldId="2147483692"/>
            <pc:sldLayoutMk cId="1583883357" sldId="2147483697"/>
          </pc:sldLayoutMkLst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1583883357" sldId="2147483697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1583883357" sldId="2147483697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1583883357" sldId="2147483697"/>
              <ac:spMk id="4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1583883357" sldId="2147483697"/>
              <ac:spMk id="5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1583883357" sldId="2147483697"/>
              <ac:spMk id="6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887106749" sldId="2147483692"/>
            <pc:sldLayoutMk cId="231685930" sldId="2147483700"/>
          </pc:sldLayoutMkLst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231685930" sldId="2147483700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231685930" sldId="2147483700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231685930" sldId="2147483700"/>
              <ac:spMk id="4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887106749" sldId="2147483692"/>
            <pc:sldLayoutMk cId="1004119945" sldId="2147483701"/>
          </pc:sldLayoutMkLst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1004119945" sldId="2147483701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1004119945" sldId="2147483701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1004119945" sldId="2147483701"/>
              <ac:spMk id="4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887106749" sldId="2147483692"/>
            <pc:sldLayoutMk cId="288362855" sldId="2147483703"/>
          </pc:sldLayoutMkLst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288362855" sldId="2147483703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9.080" v="272"/>
            <ac:spMkLst>
              <pc:docMk/>
              <pc:sldMasterMk cId="887106749" sldId="2147483692"/>
              <pc:sldLayoutMk cId="288362855" sldId="2147483703"/>
              <ac:spMk id="3" creationId="{00000000-0000-0000-0000-000000000000}"/>
            </ac:spMkLst>
          </pc:spChg>
        </pc:sldLayoutChg>
      </pc:sldMasterChg>
      <pc:sldMasterChg chg="addSp modSp modTransition modSldLayout">
        <pc:chgData name="Drabow Markus, MZ-25" userId="c965f6ae-e4b4-46c5-9e42-a96a718b2e8c" providerId="ADAL" clId="{E564B1C0-4831-40AF-ABF3-237661AF530E}" dt="2023-01-17T09:07:59.080" v="272"/>
        <pc:sldMasterMkLst>
          <pc:docMk/>
          <pc:sldMasterMk cId="342225763" sldId="2147483704"/>
        </pc:sldMasterMkLst>
        <pc:spChg chg="mod">
          <ac:chgData name="Drabow Markus, MZ-25" userId="c965f6ae-e4b4-46c5-9e42-a96a718b2e8c" providerId="ADAL" clId="{E564B1C0-4831-40AF-ABF3-237661AF530E}" dt="2023-01-17T09:07:58.098" v="270"/>
          <ac:spMkLst>
            <pc:docMk/>
            <pc:sldMasterMk cId="342225763" sldId="2147483704"/>
            <ac:spMk id="2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9:07:58.098" v="270"/>
          <ac:spMkLst>
            <pc:docMk/>
            <pc:sldMasterMk cId="342225763" sldId="2147483704"/>
            <ac:spMk id="3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9:07:58.098" v="270"/>
          <ac:spMkLst>
            <pc:docMk/>
            <pc:sldMasterMk cId="342225763" sldId="2147483704"/>
            <ac:spMk id="4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9:07:58.098" v="270"/>
          <ac:spMkLst>
            <pc:docMk/>
            <pc:sldMasterMk cId="342225763" sldId="2147483704"/>
            <ac:spMk id="5" creationId="{00000000-0000-0000-0000-000000000000}"/>
          </ac:spMkLst>
        </pc:spChg>
        <pc:spChg chg="mod">
          <ac:chgData name="Drabow Markus, MZ-25" userId="c965f6ae-e4b4-46c5-9e42-a96a718b2e8c" providerId="ADAL" clId="{E564B1C0-4831-40AF-ABF3-237661AF530E}" dt="2023-01-17T09:07:58.098" v="270"/>
          <ac:spMkLst>
            <pc:docMk/>
            <pc:sldMasterMk cId="342225763" sldId="2147483704"/>
            <ac:spMk id="6" creationId="{00000000-0000-0000-0000-000000000000}"/>
          </ac:spMkLst>
        </pc:spChg>
        <pc:picChg chg="add mod">
          <ac:chgData name="Drabow Markus, MZ-25" userId="c965f6ae-e4b4-46c5-9e42-a96a718b2e8c" providerId="ADAL" clId="{E564B1C0-4831-40AF-ABF3-237661AF530E}" dt="2023-01-17T09:07:58.098" v="270"/>
          <ac:picMkLst>
            <pc:docMk/>
            <pc:sldMasterMk cId="342225763" sldId="2147483704"/>
            <ac:picMk id="7" creationId="{1260A2CF-B74F-4913-AC76-93EC8F294DF5}"/>
          </ac:picMkLst>
        </pc:picChg>
        <pc:picChg chg="add mod">
          <ac:chgData name="Drabow Markus, MZ-25" userId="c965f6ae-e4b4-46c5-9e42-a96a718b2e8c" providerId="ADAL" clId="{E564B1C0-4831-40AF-ABF3-237661AF530E}" dt="2023-01-17T09:07:58.098" v="270"/>
          <ac:picMkLst>
            <pc:docMk/>
            <pc:sldMasterMk cId="342225763" sldId="2147483704"/>
            <ac:picMk id="8" creationId="{103AF34B-D5CE-463C-9F0C-8496308B92A1}"/>
          </ac:picMkLst>
        </pc:picChg>
        <pc:picChg chg="add mod">
          <ac:chgData name="Drabow Markus, MZ-25" userId="c965f6ae-e4b4-46c5-9e42-a96a718b2e8c" providerId="ADAL" clId="{E564B1C0-4831-40AF-ABF3-237661AF530E}" dt="2023-01-17T09:07:58.098" v="270"/>
          <ac:picMkLst>
            <pc:docMk/>
            <pc:sldMasterMk cId="342225763" sldId="2147483704"/>
            <ac:picMk id="9" creationId="{E2E52426-ED07-4E5B-93FC-D9B0532C3C3E}"/>
          </ac:picMkLst>
        </pc:picChg>
        <pc:sldLayoutChg chg="modSp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887106749" sldId="2147483692"/>
            <pc:sldLayoutMk cId="1325845990" sldId="2147483650"/>
          </pc:sldLayoutMkLst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887106749" sldId="2147483692"/>
              <pc:sldLayoutMk cId="1325845990" sldId="2147483650"/>
              <ac:spMk id="3" creationId="{87F11EFE-C331-4C8E-9241-C5F784DC4718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887106749" sldId="2147483692"/>
            <pc:sldLayoutMk cId="1737443663" sldId="2147483679"/>
          </pc:sldLayoutMkLst>
          <pc:picChg chg="mod">
            <ac:chgData name="Drabow Markus, MZ-25" userId="c965f6ae-e4b4-46c5-9e42-a96a718b2e8c" providerId="ADAL" clId="{E564B1C0-4831-40AF-ABF3-237661AF530E}" dt="2023-01-17T09:07:58.098" v="270"/>
            <ac:picMkLst>
              <pc:docMk/>
              <pc:sldMasterMk cId="887106749" sldId="2147483692"/>
              <pc:sldLayoutMk cId="1737443663" sldId="2147483679"/>
              <ac:picMk id="12" creationId="{80CF12A5-BB13-4C64-8851-CE67A683F43E}"/>
            </ac:picMkLst>
          </pc:picChg>
        </pc:sldLayoutChg>
        <pc:sldLayoutChg chg="modSp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342225763" sldId="2147483704"/>
            <pc:sldLayoutMk cId="3047231678" sldId="2147483705"/>
          </pc:sldLayoutMkLst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047231678" sldId="2147483705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047231678" sldId="2147483705"/>
              <ac:spMk id="3" creationId="{00000000-0000-0000-0000-000000000000}"/>
            </ac:spMkLst>
          </pc:spChg>
        </pc:sldLayoutChg>
        <pc:sldLayoutChg chg="modTransition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342225763" sldId="2147483704"/>
            <pc:sldLayoutMk cId="1742115254" sldId="2147483706"/>
          </pc:sldLayoutMkLst>
        </pc:sldLayoutChg>
        <pc:sldLayoutChg chg="modSp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342225763" sldId="2147483704"/>
            <pc:sldLayoutMk cId="2880695054" sldId="2147483707"/>
          </pc:sldLayoutMkLst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2880695054" sldId="2147483707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2880695054" sldId="2147483707"/>
              <ac:spMk id="3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342225763" sldId="2147483704"/>
            <pc:sldLayoutMk cId="1070584476" sldId="2147483708"/>
          </pc:sldLayoutMkLst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1070584476" sldId="2147483708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1070584476" sldId="2147483708"/>
              <ac:spMk id="4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342225763" sldId="2147483704"/>
            <pc:sldLayoutMk cId="672116529" sldId="2147483709"/>
          </pc:sldLayoutMkLst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672116529" sldId="2147483709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672116529" sldId="2147483709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672116529" sldId="2147483709"/>
              <ac:spMk id="4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672116529" sldId="2147483709"/>
              <ac:spMk id="5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672116529" sldId="2147483709"/>
              <ac:spMk id="6" creationId="{00000000-0000-0000-0000-000000000000}"/>
            </ac:spMkLst>
          </pc:spChg>
        </pc:sldLayoutChg>
        <pc:sldLayoutChg chg="modTransition">
          <pc:chgData name="Drabow Markus, MZ-25" userId="c965f6ae-e4b4-46c5-9e42-a96a718b2e8c" providerId="ADAL" clId="{E564B1C0-4831-40AF-ABF3-237661AF530E}" dt="2023-01-17T09:07:59.080" v="272"/>
          <pc:sldLayoutMkLst>
            <pc:docMk/>
            <pc:sldMasterMk cId="342225763" sldId="2147483704"/>
            <pc:sldLayoutMk cId="3714242313" sldId="2147483710"/>
          </pc:sldLayoutMkLst>
        </pc:sldLayoutChg>
        <pc:sldLayoutChg chg="modSp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342225763" sldId="2147483704"/>
            <pc:sldLayoutMk cId="305983792" sldId="2147483712"/>
          </pc:sldLayoutMkLst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05983792" sldId="2147483712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05983792" sldId="2147483712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05983792" sldId="2147483712"/>
              <ac:spMk id="4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342225763" sldId="2147483704"/>
            <pc:sldLayoutMk cId="3374084672" sldId="2147483713"/>
          </pc:sldLayoutMkLst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374084672" sldId="2147483713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374084672" sldId="2147483713"/>
              <ac:spMk id="3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374084672" sldId="2147483713"/>
              <ac:spMk id="4" creationId="{00000000-0000-0000-0000-000000000000}"/>
            </ac:spMkLst>
          </pc:spChg>
        </pc:sldLayoutChg>
        <pc:sldLayoutChg chg="modSp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342225763" sldId="2147483704"/>
            <pc:sldLayoutMk cId="397970629" sldId="2147483715"/>
          </pc:sldLayoutMkLst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97970629" sldId="2147483715"/>
              <ac:spMk id="2" creationId="{00000000-0000-0000-0000-000000000000}"/>
            </ac:spMkLst>
          </pc:spChg>
          <pc:spChg chg="mod">
            <ac:chgData name="Drabow Markus, MZ-25" userId="c965f6ae-e4b4-46c5-9e42-a96a718b2e8c" providerId="ADAL" clId="{E564B1C0-4831-40AF-ABF3-237661AF530E}" dt="2023-01-17T09:07:58.098" v="270"/>
            <ac:spMkLst>
              <pc:docMk/>
              <pc:sldMasterMk cId="342225763" sldId="2147483704"/>
              <pc:sldLayoutMk cId="397970629" sldId="2147483715"/>
              <ac:spMk id="3" creationId="{00000000-0000-0000-0000-000000000000}"/>
            </ac:spMkLst>
          </pc:spChg>
        </pc:sldLayoutChg>
      </pc:sldMasterChg>
      <pc:sldMasterChg chg="addSp modTransition modSldLayout">
        <pc:chgData name="Drabow Markus, MZ-25" userId="c965f6ae-e4b4-46c5-9e42-a96a718b2e8c" providerId="ADAL" clId="{E564B1C0-4831-40AF-ABF3-237661AF530E}" dt="2023-01-17T07:54:10.158" v="17"/>
        <pc:sldMasterMkLst>
          <pc:docMk/>
          <pc:sldMasterMk cId="1408317625" sldId="2147483706"/>
        </pc:sldMasterMkLst>
        <pc:picChg chg="add">
          <ac:chgData name="Drabow Markus, MZ-25" userId="c965f6ae-e4b4-46c5-9e42-a96a718b2e8c" providerId="ADAL" clId="{E564B1C0-4831-40AF-ABF3-237661AF530E}" dt="2023-01-17T07:54:05.839" v="4"/>
          <ac:picMkLst>
            <pc:docMk/>
            <pc:sldMasterMk cId="1408317625" sldId="2147483706"/>
            <ac:picMk id="7" creationId="{58636120-1758-4547-93C7-9C03B0C5CF8F}"/>
          </ac:picMkLst>
        </pc:picChg>
        <pc:picChg chg="add">
          <ac:chgData name="Drabow Markus, MZ-25" userId="c965f6ae-e4b4-46c5-9e42-a96a718b2e8c" providerId="ADAL" clId="{E564B1C0-4831-40AF-ABF3-237661AF530E}" dt="2023-01-17T07:54:05.839" v="4"/>
          <ac:picMkLst>
            <pc:docMk/>
            <pc:sldMasterMk cId="1408317625" sldId="2147483706"/>
            <ac:picMk id="8" creationId="{F55124F2-44D6-4094-B4E5-8C810D1C1E15}"/>
          </ac:picMkLst>
        </pc:picChg>
        <pc:picChg chg="add">
          <ac:chgData name="Drabow Markus, MZ-25" userId="c965f6ae-e4b4-46c5-9e42-a96a718b2e8c" providerId="ADAL" clId="{E564B1C0-4831-40AF-ABF3-237661AF530E}" dt="2023-01-17T07:54:05.839" v="4"/>
          <ac:picMkLst>
            <pc:docMk/>
            <pc:sldMasterMk cId="1408317625" sldId="2147483706"/>
            <ac:picMk id="9" creationId="{058D97F8-6C64-4D11-ABB4-71A0D84C6C96}"/>
          </ac:picMkLst>
        </pc:picChg>
        <pc:sldLayoutChg chg="modTransition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1408317625" sldId="2147483706"/>
            <pc:sldLayoutMk cId="2068573046" sldId="2147483708"/>
          </pc:sldLayoutMkLst>
        </pc:sldLayoutChg>
        <pc:sldLayoutChg chg="modTransition">
          <pc:chgData name="Drabow Markus, MZ-25" userId="c965f6ae-e4b4-46c5-9e42-a96a718b2e8c" providerId="ADAL" clId="{E564B1C0-4831-40AF-ABF3-237661AF530E}" dt="2023-01-17T07:54:10.158" v="17"/>
          <pc:sldLayoutMkLst>
            <pc:docMk/>
            <pc:sldMasterMk cId="1408317625" sldId="2147483706"/>
            <pc:sldLayoutMk cId="3350925786" sldId="2147483712"/>
          </pc:sldLayoutMkLst>
        </pc:sldLayoutChg>
      </pc:sldMasterChg>
      <pc:sldMasterChg chg="modTransition modSldLayout">
        <pc:chgData name="Drabow Markus, MZ-25" userId="c965f6ae-e4b4-46c5-9e42-a96a718b2e8c" providerId="ADAL" clId="{E564B1C0-4831-40AF-ABF3-237661AF530E}" dt="2023-01-17T09:07:58.098" v="270"/>
        <pc:sldMasterMkLst>
          <pc:docMk/>
          <pc:sldMasterMk cId="2033308288" sldId="2147483716"/>
        </pc:sldMasterMkLst>
        <pc:sldLayoutChg chg="modTransition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2033308288" sldId="2147483716"/>
            <pc:sldLayoutMk cId="1301027618" sldId="2147483718"/>
          </pc:sldLayoutMkLst>
        </pc:sldLayoutChg>
        <pc:sldLayoutChg chg="modTransition">
          <pc:chgData name="Drabow Markus, MZ-25" userId="c965f6ae-e4b4-46c5-9e42-a96a718b2e8c" providerId="ADAL" clId="{E564B1C0-4831-40AF-ABF3-237661AF530E}" dt="2023-01-17T09:07:58.098" v="270"/>
          <pc:sldLayoutMkLst>
            <pc:docMk/>
            <pc:sldMasterMk cId="2033308288" sldId="2147483716"/>
            <pc:sldLayoutMk cId="299203237" sldId="2147483722"/>
          </pc:sldLayoutMkLst>
        </pc:sldLayoutChg>
      </pc:sldMasterChg>
    </pc:docChg>
  </pc:docChgLst>
  <pc:docChgLst>
    <pc:chgData name="Drabow Markus, MZ-25" userId="c965f6ae-e4b4-46c5-9e42-a96a718b2e8c" providerId="ADAL" clId="{87DC70DC-4625-4B88-B187-0D79388C9159}"/>
    <pc:docChg chg="undo redo custSel addSld delSld modSld sldOrd">
      <pc:chgData name="Drabow Markus, MZ-25" userId="c965f6ae-e4b4-46c5-9e42-a96a718b2e8c" providerId="ADAL" clId="{87DC70DC-4625-4B88-B187-0D79388C9159}" dt="2023-02-07T06:24:32.031" v="1156"/>
      <pc:docMkLst>
        <pc:docMk/>
      </pc:docMkLst>
      <pc:sldChg chg="addSp delSp modSp mod ord">
        <pc:chgData name="Drabow Markus, MZ-25" userId="c965f6ae-e4b4-46c5-9e42-a96a718b2e8c" providerId="ADAL" clId="{87DC70DC-4625-4B88-B187-0D79388C9159}" dt="2023-01-31T12:52:18.600" v="1154" actId="1076"/>
        <pc:sldMkLst>
          <pc:docMk/>
          <pc:sldMk cId="2439660361" sldId="341"/>
        </pc:sldMkLst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3" creationId="{266CF197-818A-4211-9013-93D112541B1F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4" creationId="{8DFB9B3F-98EC-4EB6-932C-300210651F4C}"/>
          </ac:spMkLst>
        </pc:spChg>
        <pc:spChg chg="mod">
          <ac:chgData name="Drabow Markus, MZ-25" userId="c965f6ae-e4b4-46c5-9e42-a96a718b2e8c" providerId="ADAL" clId="{87DC70DC-4625-4B88-B187-0D79388C9159}" dt="2023-01-20T09:34:01.606" v="25" actId="6549"/>
          <ac:spMkLst>
            <pc:docMk/>
            <pc:sldMk cId="2439660361" sldId="341"/>
            <ac:spMk id="5" creationId="{A1B7C5BD-B0D8-4323-9867-5DD62AF6F2C4}"/>
          </ac:spMkLst>
        </pc:spChg>
        <pc:spChg chg="add mod topLvl">
          <ac:chgData name="Drabow Markus, MZ-25" userId="c965f6ae-e4b4-46c5-9e42-a96a718b2e8c" providerId="ADAL" clId="{87DC70DC-4625-4B88-B187-0D79388C9159}" dt="2023-01-31T12:15:25.661" v="826" actId="1076"/>
          <ac:spMkLst>
            <pc:docMk/>
            <pc:sldMk cId="2439660361" sldId="341"/>
            <ac:spMk id="6" creationId="{F552B229-468A-E891-8EA0-64A074CBF01F}"/>
          </ac:spMkLst>
        </pc:spChg>
        <pc:spChg chg="mod">
          <ac:chgData name="Drabow Markus, MZ-25" userId="c965f6ae-e4b4-46c5-9e42-a96a718b2e8c" providerId="ADAL" clId="{87DC70DC-4625-4B88-B187-0D79388C9159}" dt="2023-01-31T12:08:57.110" v="781" actId="1076"/>
          <ac:spMkLst>
            <pc:docMk/>
            <pc:sldMk cId="2439660361" sldId="341"/>
            <ac:spMk id="12" creationId="{DEEBB1A8-296B-46F0-7FBC-82EDD220BE30}"/>
          </ac:spMkLst>
        </pc:spChg>
        <pc:spChg chg="mod">
          <ac:chgData name="Drabow Markus, MZ-25" userId="c965f6ae-e4b4-46c5-9e42-a96a718b2e8c" providerId="ADAL" clId="{87DC70DC-4625-4B88-B187-0D79388C9159}" dt="2023-01-31T12:08:57.110" v="781" actId="1076"/>
          <ac:spMkLst>
            <pc:docMk/>
            <pc:sldMk cId="2439660361" sldId="341"/>
            <ac:spMk id="13" creationId="{90456D93-767A-8C07-C14C-15BC0E098FEF}"/>
          </ac:spMkLst>
        </pc:spChg>
        <pc:spChg chg="mod">
          <ac:chgData name="Drabow Markus, MZ-25" userId="c965f6ae-e4b4-46c5-9e42-a96a718b2e8c" providerId="ADAL" clId="{87DC70DC-4625-4B88-B187-0D79388C9159}" dt="2023-01-31T12:08:57.110" v="781" actId="1076"/>
          <ac:spMkLst>
            <pc:docMk/>
            <pc:sldMk cId="2439660361" sldId="341"/>
            <ac:spMk id="14" creationId="{5FA38FF7-E3F6-89EB-4927-EEEE9EF6EA5A}"/>
          </ac:spMkLst>
        </pc:spChg>
        <pc:spChg chg="mod">
          <ac:chgData name="Drabow Markus, MZ-25" userId="c965f6ae-e4b4-46c5-9e42-a96a718b2e8c" providerId="ADAL" clId="{87DC70DC-4625-4B88-B187-0D79388C9159}" dt="2023-01-31T12:08:57.110" v="781" actId="1076"/>
          <ac:spMkLst>
            <pc:docMk/>
            <pc:sldMk cId="2439660361" sldId="341"/>
            <ac:spMk id="15" creationId="{588AFDD5-84C9-7342-906B-E17617915F56}"/>
          </ac:spMkLst>
        </pc:spChg>
        <pc:spChg chg="mod">
          <ac:chgData name="Drabow Markus, MZ-25" userId="c965f6ae-e4b4-46c5-9e42-a96a718b2e8c" providerId="ADAL" clId="{87DC70DC-4625-4B88-B187-0D79388C9159}" dt="2023-01-31T12:08:57.110" v="781" actId="1076"/>
          <ac:spMkLst>
            <pc:docMk/>
            <pc:sldMk cId="2439660361" sldId="341"/>
            <ac:spMk id="16" creationId="{90B9DB9D-9F64-CB17-9F04-8077AD6E8D54}"/>
          </ac:spMkLst>
        </pc:spChg>
        <pc:spChg chg="add mod">
          <ac:chgData name="Drabow Markus, MZ-25" userId="c965f6ae-e4b4-46c5-9e42-a96a718b2e8c" providerId="ADAL" clId="{87DC70DC-4625-4B88-B187-0D79388C9159}" dt="2023-01-31T12:12:37.461" v="807" actId="14100"/>
          <ac:spMkLst>
            <pc:docMk/>
            <pc:sldMk cId="2439660361" sldId="341"/>
            <ac:spMk id="17" creationId="{D014ACDB-1A01-C6BF-059B-85D44B987C52}"/>
          </ac:spMkLst>
        </pc:spChg>
        <pc:spChg chg="add mod">
          <ac:chgData name="Drabow Markus, MZ-25" userId="c965f6ae-e4b4-46c5-9e42-a96a718b2e8c" providerId="ADAL" clId="{87DC70DC-4625-4B88-B187-0D79388C9159}" dt="2023-01-31T12:08:57.110" v="781" actId="1076"/>
          <ac:spMkLst>
            <pc:docMk/>
            <pc:sldMk cId="2439660361" sldId="341"/>
            <ac:spMk id="19" creationId="{B1115B7D-5BC7-74F8-BF11-5FCBC459D9E6}"/>
          </ac:spMkLst>
        </pc:spChg>
        <pc:spChg chg="add mod">
          <ac:chgData name="Drabow Markus, MZ-25" userId="c965f6ae-e4b4-46c5-9e42-a96a718b2e8c" providerId="ADAL" clId="{87DC70DC-4625-4B88-B187-0D79388C9159}" dt="2023-01-31T12:08:57.110" v="781" actId="1076"/>
          <ac:spMkLst>
            <pc:docMk/>
            <pc:sldMk cId="2439660361" sldId="341"/>
            <ac:spMk id="21" creationId="{4369D62D-0FB4-5354-57D1-A6C43EBBCB88}"/>
          </ac:spMkLst>
        </pc:spChg>
        <pc:spChg chg="add mod">
          <ac:chgData name="Drabow Markus, MZ-25" userId="c965f6ae-e4b4-46c5-9e42-a96a718b2e8c" providerId="ADAL" clId="{87DC70DC-4625-4B88-B187-0D79388C9159}" dt="2023-01-31T12:05:09.791" v="769" actId="1076"/>
          <ac:spMkLst>
            <pc:docMk/>
            <pc:sldMk cId="2439660361" sldId="341"/>
            <ac:spMk id="22" creationId="{2648FDC3-FF28-240F-2025-936F868CAFA3}"/>
          </ac:spMkLst>
        </pc:spChg>
        <pc:spChg chg="add mod">
          <ac:chgData name="Drabow Markus, MZ-25" userId="c965f6ae-e4b4-46c5-9e42-a96a718b2e8c" providerId="ADAL" clId="{87DC70DC-4625-4B88-B187-0D79388C9159}" dt="2023-01-31T12:05:09.791" v="769" actId="1076"/>
          <ac:spMkLst>
            <pc:docMk/>
            <pc:sldMk cId="2439660361" sldId="341"/>
            <ac:spMk id="24" creationId="{0EFB415F-0F1D-8811-928E-C95F138AC50D}"/>
          </ac:spMkLst>
        </pc:spChg>
        <pc:spChg chg="add mod">
          <ac:chgData name="Drabow Markus, MZ-25" userId="c965f6ae-e4b4-46c5-9e42-a96a718b2e8c" providerId="ADAL" clId="{87DC70DC-4625-4B88-B187-0D79388C9159}" dt="2023-01-31T12:05:09.791" v="769" actId="1076"/>
          <ac:spMkLst>
            <pc:docMk/>
            <pc:sldMk cId="2439660361" sldId="341"/>
            <ac:spMk id="27" creationId="{05AD3364-ED60-BB48-CF21-3C071622ECCA}"/>
          </ac:spMkLst>
        </pc:spChg>
        <pc:spChg chg="mod topLvl">
          <ac:chgData name="Drabow Markus, MZ-25" userId="c965f6ae-e4b4-46c5-9e42-a96a718b2e8c" providerId="ADAL" clId="{87DC70DC-4625-4B88-B187-0D79388C9159}" dt="2023-01-31T12:12:23.950" v="805" actId="164"/>
          <ac:spMkLst>
            <pc:docMk/>
            <pc:sldMk cId="2439660361" sldId="341"/>
            <ac:spMk id="29" creationId="{F5AF6B64-E832-D527-F378-288E97AD52B9}"/>
          </ac:spMkLst>
        </pc:spChg>
        <pc:spChg chg="mod topLvl">
          <ac:chgData name="Drabow Markus, MZ-25" userId="c965f6ae-e4b4-46c5-9e42-a96a718b2e8c" providerId="ADAL" clId="{87DC70DC-4625-4B88-B187-0D79388C9159}" dt="2023-01-31T12:12:23.950" v="805" actId="164"/>
          <ac:spMkLst>
            <pc:docMk/>
            <pc:sldMk cId="2439660361" sldId="341"/>
            <ac:spMk id="30" creationId="{13D8C17F-C79A-9181-015B-E5384B699F76}"/>
          </ac:spMkLst>
        </pc:spChg>
        <pc:spChg chg="mod topLvl">
          <ac:chgData name="Drabow Markus, MZ-25" userId="c965f6ae-e4b4-46c5-9e42-a96a718b2e8c" providerId="ADAL" clId="{87DC70DC-4625-4B88-B187-0D79388C9159}" dt="2023-01-31T12:12:23.950" v="805" actId="164"/>
          <ac:spMkLst>
            <pc:docMk/>
            <pc:sldMk cId="2439660361" sldId="341"/>
            <ac:spMk id="31" creationId="{5BB81593-1897-E56A-16DF-EBFAF9A22161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48" creationId="{C00A1FCA-8182-4500-877A-87E9B2178CE7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60" creationId="{8FEEE0B9-3DA8-4D1A-9F85-F1151D3633F2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66" creationId="{95177FA3-575A-4C5D-B7C3-78E556CC9060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95" creationId="{0E02DA2B-0738-474F-8F80-DA8986266F9A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99" creationId="{0D5DDD24-5EA4-46A9-BF60-E64125482FD2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02" creationId="{B25B222F-AC91-4E20-A048-551F214684BB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04" creationId="{04B3CB7A-A1EC-4E1A-A0C0-3635CCBC62B8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05" creationId="{26F5DE81-81F8-44CE-9C55-4FA813A44BAF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07" creationId="{70291CBE-9538-4233-B038-C354C099E9C2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08" creationId="{58E106CD-D4F0-4D2D-8E7F-B1ADAAA4C572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09" creationId="{AFC9E037-D126-49B1-A733-28EFB440A1FE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10" creationId="{DAF6F286-9772-4157-924C-1D487D365AF9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11" creationId="{69FC1458-2D5D-455B-92FF-6B54C1682DAD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12" creationId="{180184B0-1D7E-4338-940B-1EEB1A8A19BF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13" creationId="{D7578EE8-8A4A-453E-9DEB-F7F1DE97A20C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18" creationId="{B09CD073-F67E-41A5-9AED-695B2CF1D664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25" creationId="{B894C188-FC59-4644-95BF-44B6F3BD963C}"/>
          </ac:spMkLst>
        </pc:spChg>
        <pc:spChg chg="add del mod">
          <ac:chgData name="Drabow Markus, MZ-25" userId="c965f6ae-e4b4-46c5-9e42-a96a718b2e8c" providerId="ADAL" clId="{87DC70DC-4625-4B88-B187-0D79388C9159}" dt="2023-01-31T12:35:54.951" v="1019" actId="478"/>
          <ac:spMkLst>
            <pc:docMk/>
            <pc:sldMk cId="2439660361" sldId="341"/>
            <ac:spMk id="129" creationId="{00CC85BA-B10E-8DB4-04FE-10462740ABDA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29" creationId="{A11AAA07-8025-402C-A968-2C200F5F255E}"/>
          </ac:spMkLst>
        </pc:spChg>
        <pc:spChg chg="add mod">
          <ac:chgData name="Drabow Markus, MZ-25" userId="c965f6ae-e4b4-46c5-9e42-a96a718b2e8c" providerId="ADAL" clId="{87DC70DC-4625-4B88-B187-0D79388C9159}" dt="2023-01-31T12:06:18.551" v="775" actId="1076"/>
          <ac:spMkLst>
            <pc:docMk/>
            <pc:sldMk cId="2439660361" sldId="341"/>
            <ac:spMk id="131" creationId="{6036AED0-8F50-4E31-BE17-E4469265B515}"/>
          </ac:spMkLst>
        </pc:spChg>
        <pc:spChg chg="add mod">
          <ac:chgData name="Drabow Markus, MZ-25" userId="c965f6ae-e4b4-46c5-9e42-a96a718b2e8c" providerId="ADAL" clId="{87DC70DC-4625-4B88-B187-0D79388C9159}" dt="2023-01-31T12:06:18.551" v="775" actId="1076"/>
          <ac:spMkLst>
            <pc:docMk/>
            <pc:sldMk cId="2439660361" sldId="341"/>
            <ac:spMk id="132" creationId="{8C1CB912-7D4D-48C8-83A4-CE2254A88988}"/>
          </ac:spMkLst>
        </pc:spChg>
        <pc:spChg chg="add mod">
          <ac:chgData name="Drabow Markus, MZ-25" userId="c965f6ae-e4b4-46c5-9e42-a96a718b2e8c" providerId="ADAL" clId="{87DC70DC-4625-4B88-B187-0D79388C9159}" dt="2023-01-31T12:52:00.213" v="1153" actId="1036"/>
          <ac:spMkLst>
            <pc:docMk/>
            <pc:sldMk cId="2439660361" sldId="341"/>
            <ac:spMk id="133" creationId="{F4BEF904-778A-F2F3-F829-C189CF2916E9}"/>
          </ac:spMkLst>
        </pc:spChg>
        <pc:spChg chg="add mod">
          <ac:chgData name="Drabow Markus, MZ-25" userId="c965f6ae-e4b4-46c5-9e42-a96a718b2e8c" providerId="ADAL" clId="{87DC70DC-4625-4B88-B187-0D79388C9159}" dt="2023-01-31T12:52:18.600" v="1154" actId="1076"/>
          <ac:spMkLst>
            <pc:docMk/>
            <pc:sldMk cId="2439660361" sldId="341"/>
            <ac:spMk id="134" creationId="{CD523DE0-5C39-0BBC-95DC-8A15D317DB0F}"/>
          </ac:spMkLst>
        </pc:spChg>
        <pc:spChg chg="add mod">
          <ac:chgData name="Drabow Markus, MZ-25" userId="c965f6ae-e4b4-46c5-9e42-a96a718b2e8c" providerId="ADAL" clId="{87DC70DC-4625-4B88-B187-0D79388C9159}" dt="2023-01-31T12:51:36.207" v="1135" actId="1076"/>
          <ac:spMkLst>
            <pc:docMk/>
            <pc:sldMk cId="2439660361" sldId="341"/>
            <ac:spMk id="135" creationId="{7E62046A-D7AA-8229-E08A-C749C318F41E}"/>
          </ac:spMkLst>
        </pc:spChg>
        <pc:spChg chg="add mod">
          <ac:chgData name="Drabow Markus, MZ-25" userId="c965f6ae-e4b4-46c5-9e42-a96a718b2e8c" providerId="ADAL" clId="{87DC70DC-4625-4B88-B187-0D79388C9159}" dt="2023-01-31T12:51:36.207" v="1135" actId="1076"/>
          <ac:spMkLst>
            <pc:docMk/>
            <pc:sldMk cId="2439660361" sldId="341"/>
            <ac:spMk id="136" creationId="{2222AFCC-590F-25C9-1273-ACF15F19A0BC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37" creationId="{4A6C3857-B7D5-4B8D-90DD-87FF4D29B8F3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56" creationId="{DEAF8401-3DE3-4532-AA97-A4E5ED98B5DD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57" creationId="{86419A4C-0B0E-4551-8DD7-FC37AC27BDBA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162" creationId="{0B4A7F8A-7F61-46CC-90BF-2B4A804CB8B2}"/>
          </ac:spMkLst>
        </pc:spChg>
        <pc:spChg chg="add mod">
          <ac:chgData name="Drabow Markus, MZ-25" userId="c965f6ae-e4b4-46c5-9e42-a96a718b2e8c" providerId="ADAL" clId="{87DC70DC-4625-4B88-B187-0D79388C9159}" dt="2023-01-31T12:06:18.551" v="775" actId="1076"/>
          <ac:spMkLst>
            <pc:docMk/>
            <pc:sldMk cId="2439660361" sldId="341"/>
            <ac:spMk id="194" creationId="{0946F98F-65EB-41FA-9F57-A8F68482467D}"/>
          </ac:spMkLst>
        </pc:spChg>
        <pc:spChg chg="mod">
          <ac:chgData name="Drabow Markus, MZ-25" userId="c965f6ae-e4b4-46c5-9e42-a96a718b2e8c" providerId="ADAL" clId="{87DC70DC-4625-4B88-B187-0D79388C9159}" dt="2023-01-31T12:06:18.551" v="775" actId="1076"/>
          <ac:spMkLst>
            <pc:docMk/>
            <pc:sldMk cId="2439660361" sldId="341"/>
            <ac:spMk id="196" creationId="{26F82809-8A9A-4A6D-B72D-F7DFE2F7C7DE}"/>
          </ac:spMkLst>
        </pc:spChg>
        <pc:spChg chg="mod">
          <ac:chgData name="Drabow Markus, MZ-25" userId="c965f6ae-e4b4-46c5-9e42-a96a718b2e8c" providerId="ADAL" clId="{87DC70DC-4625-4B88-B187-0D79388C9159}" dt="2023-01-31T12:06:18.551" v="775" actId="1076"/>
          <ac:spMkLst>
            <pc:docMk/>
            <pc:sldMk cId="2439660361" sldId="341"/>
            <ac:spMk id="197" creationId="{F7FCDC7D-491B-4E45-AF85-48B4CDDD1886}"/>
          </ac:spMkLst>
        </pc:spChg>
        <pc:spChg chg="mod">
          <ac:chgData name="Drabow Markus, MZ-25" userId="c965f6ae-e4b4-46c5-9e42-a96a718b2e8c" providerId="ADAL" clId="{87DC70DC-4625-4B88-B187-0D79388C9159}" dt="2023-01-31T12:06:18.551" v="775" actId="1076"/>
          <ac:spMkLst>
            <pc:docMk/>
            <pc:sldMk cId="2439660361" sldId="341"/>
            <ac:spMk id="198" creationId="{533BB99D-455E-44B8-A911-928EF1142AA6}"/>
          </ac:spMkLst>
        </pc:spChg>
        <pc:spChg chg="mod">
          <ac:chgData name="Drabow Markus, MZ-25" userId="c965f6ae-e4b4-46c5-9e42-a96a718b2e8c" providerId="ADAL" clId="{87DC70DC-4625-4B88-B187-0D79388C9159}" dt="2023-01-31T12:06:18.551" v="775" actId="1076"/>
          <ac:spMkLst>
            <pc:docMk/>
            <pc:sldMk cId="2439660361" sldId="341"/>
            <ac:spMk id="199" creationId="{D7FB4569-B344-4E51-8A74-A22935B8F7BF}"/>
          </ac:spMkLst>
        </pc:spChg>
        <pc:spChg chg="add del mod">
          <ac:chgData name="Drabow Markus, MZ-25" userId="c965f6ae-e4b4-46c5-9e42-a96a718b2e8c" providerId="ADAL" clId="{87DC70DC-4625-4B88-B187-0D79388C9159}" dt="2023-01-20T09:45:46.781" v="118" actId="478"/>
          <ac:spMkLst>
            <pc:docMk/>
            <pc:sldMk cId="2439660361" sldId="341"/>
            <ac:spMk id="200" creationId="{9D108609-42BE-4789-99C6-688560E39B8A}"/>
          </ac:spMkLst>
        </pc:spChg>
        <pc:spChg chg="add del mod ord">
          <ac:chgData name="Drabow Markus, MZ-25" userId="c965f6ae-e4b4-46c5-9e42-a96a718b2e8c" providerId="ADAL" clId="{87DC70DC-4625-4B88-B187-0D79388C9159}" dt="2023-01-31T12:32:25.339" v="1001" actId="167"/>
          <ac:spMkLst>
            <pc:docMk/>
            <pc:sldMk cId="2439660361" sldId="341"/>
            <ac:spMk id="201" creationId="{E3D5767F-851E-462C-AA49-3B856003A755}"/>
          </ac:spMkLst>
        </pc:spChg>
        <pc:spChg chg="add mod">
          <ac:chgData name="Drabow Markus, MZ-25" userId="c965f6ae-e4b4-46c5-9e42-a96a718b2e8c" providerId="ADAL" clId="{87DC70DC-4625-4B88-B187-0D79388C9159}" dt="2023-01-31T12:06:09.736" v="774" actId="1076"/>
          <ac:spMkLst>
            <pc:docMk/>
            <pc:sldMk cId="2439660361" sldId="341"/>
            <ac:spMk id="202" creationId="{30DFCCC9-D786-457A-BE40-8B582840FDDD}"/>
          </ac:spMkLst>
        </pc:spChg>
        <pc:spChg chg="add mod">
          <ac:chgData name="Drabow Markus, MZ-25" userId="c965f6ae-e4b4-46c5-9e42-a96a718b2e8c" providerId="ADAL" clId="{87DC70DC-4625-4B88-B187-0D79388C9159}" dt="2023-01-31T12:06:09.736" v="774" actId="1076"/>
          <ac:spMkLst>
            <pc:docMk/>
            <pc:sldMk cId="2439660361" sldId="341"/>
            <ac:spMk id="204" creationId="{54A90EC4-7D76-4B25-889B-281D0092E494}"/>
          </ac:spMkLst>
        </pc:spChg>
        <pc:spChg chg="add mod">
          <ac:chgData name="Drabow Markus, MZ-25" userId="c965f6ae-e4b4-46c5-9e42-a96a718b2e8c" providerId="ADAL" clId="{87DC70DC-4625-4B88-B187-0D79388C9159}" dt="2023-01-31T12:06:09.736" v="774" actId="1076"/>
          <ac:spMkLst>
            <pc:docMk/>
            <pc:sldMk cId="2439660361" sldId="341"/>
            <ac:spMk id="207" creationId="{AA258FFE-DBCE-4A39-9E5B-478F9B3B4191}"/>
          </ac:spMkLst>
        </pc:spChg>
        <pc:spChg chg="mod">
          <ac:chgData name="Drabow Markus, MZ-25" userId="c965f6ae-e4b4-46c5-9e42-a96a718b2e8c" providerId="ADAL" clId="{87DC70DC-4625-4B88-B187-0D79388C9159}" dt="2023-01-31T12:06:09.736" v="774" actId="1076"/>
          <ac:spMkLst>
            <pc:docMk/>
            <pc:sldMk cId="2439660361" sldId="341"/>
            <ac:spMk id="209" creationId="{28077BC4-5A51-44C0-AFE7-FA32265D8751}"/>
          </ac:spMkLst>
        </pc:spChg>
        <pc:spChg chg="mod">
          <ac:chgData name="Drabow Markus, MZ-25" userId="c965f6ae-e4b4-46c5-9e42-a96a718b2e8c" providerId="ADAL" clId="{87DC70DC-4625-4B88-B187-0D79388C9159}" dt="2023-01-31T12:06:09.736" v="774" actId="1076"/>
          <ac:spMkLst>
            <pc:docMk/>
            <pc:sldMk cId="2439660361" sldId="341"/>
            <ac:spMk id="210" creationId="{C4C47DEE-F650-422E-9D81-206B046DFB1F}"/>
          </ac:spMkLst>
        </pc:spChg>
        <pc:spChg chg="mod">
          <ac:chgData name="Drabow Markus, MZ-25" userId="c965f6ae-e4b4-46c5-9e42-a96a718b2e8c" providerId="ADAL" clId="{87DC70DC-4625-4B88-B187-0D79388C9159}" dt="2023-01-31T12:06:09.736" v="774" actId="1076"/>
          <ac:spMkLst>
            <pc:docMk/>
            <pc:sldMk cId="2439660361" sldId="341"/>
            <ac:spMk id="211" creationId="{343E5B81-339D-4213-A9BD-A6EC2E13F507}"/>
          </ac:spMkLst>
        </pc:spChg>
        <pc:spChg chg="del mod">
          <ac:chgData name="Drabow Markus, MZ-25" userId="c965f6ae-e4b4-46c5-9e42-a96a718b2e8c" providerId="ADAL" clId="{87DC70DC-4625-4B88-B187-0D79388C9159}" dt="2023-01-20T09:56:09.118" v="214" actId="478"/>
          <ac:spMkLst>
            <pc:docMk/>
            <pc:sldMk cId="2439660361" sldId="341"/>
            <ac:spMk id="212" creationId="{CFC778AA-2369-4CD9-B3CE-CB21A09F04FD}"/>
          </ac:spMkLst>
        </pc:spChg>
        <pc:spChg chg="mod">
          <ac:chgData name="Drabow Markus, MZ-25" userId="c965f6ae-e4b4-46c5-9e42-a96a718b2e8c" providerId="ADAL" clId="{87DC70DC-4625-4B88-B187-0D79388C9159}" dt="2023-01-31T12:06:09.736" v="774" actId="1076"/>
          <ac:spMkLst>
            <pc:docMk/>
            <pc:sldMk cId="2439660361" sldId="341"/>
            <ac:spMk id="213" creationId="{167946DF-334A-44C9-89D1-4FA9AF681FED}"/>
          </ac:spMkLst>
        </pc:spChg>
        <pc:spChg chg="add mod">
          <ac:chgData name="Drabow Markus, MZ-25" userId="c965f6ae-e4b4-46c5-9e42-a96a718b2e8c" providerId="ADAL" clId="{87DC70DC-4625-4B88-B187-0D79388C9159}" dt="2023-01-31T12:32:35.881" v="1003" actId="14100"/>
          <ac:spMkLst>
            <pc:docMk/>
            <pc:sldMk cId="2439660361" sldId="341"/>
            <ac:spMk id="216" creationId="{3B6F5A36-4A78-434D-B811-11DFA5C918DA}"/>
          </ac:spMkLst>
        </pc:spChg>
        <pc:spChg chg="add mod">
          <ac:chgData name="Drabow Markus, MZ-25" userId="c965f6ae-e4b4-46c5-9e42-a96a718b2e8c" providerId="ADAL" clId="{87DC70DC-4625-4B88-B187-0D79388C9159}" dt="2023-01-31T12:08:49.664" v="780" actId="1076"/>
          <ac:spMkLst>
            <pc:docMk/>
            <pc:sldMk cId="2439660361" sldId="341"/>
            <ac:spMk id="217" creationId="{44E1E405-62F9-42D7-AB31-D4B6FA246569}"/>
          </ac:spMkLst>
        </pc:spChg>
        <pc:spChg chg="add mod">
          <ac:chgData name="Drabow Markus, MZ-25" userId="c965f6ae-e4b4-46c5-9e42-a96a718b2e8c" providerId="ADAL" clId="{87DC70DC-4625-4B88-B187-0D79388C9159}" dt="2023-01-31T12:08:49.664" v="780" actId="1076"/>
          <ac:spMkLst>
            <pc:docMk/>
            <pc:sldMk cId="2439660361" sldId="341"/>
            <ac:spMk id="222" creationId="{35179134-43F4-45E2-B392-45208D9699A8}"/>
          </ac:spMkLst>
        </pc:spChg>
        <pc:spChg chg="mod">
          <ac:chgData name="Drabow Markus, MZ-25" userId="c965f6ae-e4b4-46c5-9e42-a96a718b2e8c" providerId="ADAL" clId="{87DC70DC-4625-4B88-B187-0D79388C9159}" dt="2023-01-20T10:09:46.723" v="265" actId="1076"/>
          <ac:spMkLst>
            <pc:docMk/>
            <pc:sldMk cId="2439660361" sldId="341"/>
            <ac:spMk id="224" creationId="{F7137F44-9F27-43CD-BD09-4C8057625050}"/>
          </ac:spMkLst>
        </pc:spChg>
        <pc:spChg chg="mod">
          <ac:chgData name="Drabow Markus, MZ-25" userId="c965f6ae-e4b4-46c5-9e42-a96a718b2e8c" providerId="ADAL" clId="{87DC70DC-4625-4B88-B187-0D79388C9159}" dt="2023-01-20T10:24:52.524" v="388" actId="14100"/>
          <ac:spMkLst>
            <pc:docMk/>
            <pc:sldMk cId="2439660361" sldId="341"/>
            <ac:spMk id="225" creationId="{4BA4C794-E8DF-4969-A11B-89D94085C4C1}"/>
          </ac:spMkLst>
        </pc:spChg>
        <pc:spChg chg="mod">
          <ac:chgData name="Drabow Markus, MZ-25" userId="c965f6ae-e4b4-46c5-9e42-a96a718b2e8c" providerId="ADAL" clId="{87DC70DC-4625-4B88-B187-0D79388C9159}" dt="2023-01-20T10:09:46.723" v="265" actId="1076"/>
          <ac:spMkLst>
            <pc:docMk/>
            <pc:sldMk cId="2439660361" sldId="341"/>
            <ac:spMk id="226" creationId="{CC40FAEB-E817-421C-8056-CB286EFB9E05}"/>
          </ac:spMkLst>
        </pc:spChg>
        <pc:spChg chg="mod">
          <ac:chgData name="Drabow Markus, MZ-25" userId="c965f6ae-e4b4-46c5-9e42-a96a718b2e8c" providerId="ADAL" clId="{87DC70DC-4625-4B88-B187-0D79388C9159}" dt="2023-01-20T10:09:46.723" v="265" actId="1076"/>
          <ac:spMkLst>
            <pc:docMk/>
            <pc:sldMk cId="2439660361" sldId="341"/>
            <ac:spMk id="227" creationId="{8692BB0B-B529-4EE9-BEB1-30E6FF9D04BA}"/>
          </ac:spMkLst>
        </pc:spChg>
        <pc:spChg chg="add mod">
          <ac:chgData name="Drabow Markus, MZ-25" userId="c965f6ae-e4b4-46c5-9e42-a96a718b2e8c" providerId="ADAL" clId="{87DC70DC-4625-4B88-B187-0D79388C9159}" dt="2023-01-31T12:08:49.664" v="780" actId="1076"/>
          <ac:spMkLst>
            <pc:docMk/>
            <pc:sldMk cId="2439660361" sldId="341"/>
            <ac:spMk id="228" creationId="{FA5FAFFF-CBE0-4A98-B682-8F689595FC70}"/>
          </ac:spMkLst>
        </pc:spChg>
        <pc:spChg chg="mod topLvl">
          <ac:chgData name="Drabow Markus, MZ-25" userId="c965f6ae-e4b4-46c5-9e42-a96a718b2e8c" providerId="ADAL" clId="{87DC70DC-4625-4B88-B187-0D79388C9159}" dt="2023-01-31T12:12:23.950" v="805" actId="164"/>
          <ac:spMkLst>
            <pc:docMk/>
            <pc:sldMk cId="2439660361" sldId="341"/>
            <ac:spMk id="229" creationId="{FC911376-A8D3-67FE-F3C2-6A05A738DE5B}"/>
          </ac:spMkLst>
        </pc:spChg>
        <pc:spChg chg="add mod">
          <ac:chgData name="Drabow Markus, MZ-25" userId="c965f6ae-e4b4-46c5-9e42-a96a718b2e8c" providerId="ADAL" clId="{87DC70DC-4625-4B88-B187-0D79388C9159}" dt="2023-01-31T12:04:38.159" v="766" actId="1076"/>
          <ac:spMkLst>
            <pc:docMk/>
            <pc:sldMk cId="2439660361" sldId="341"/>
            <ac:spMk id="233" creationId="{2113A0FA-E810-63EC-9B5D-5945C50A733E}"/>
          </ac:spMkLst>
        </pc:spChg>
        <pc:spChg chg="add mod">
          <ac:chgData name="Drabow Markus, MZ-25" userId="c965f6ae-e4b4-46c5-9e42-a96a718b2e8c" providerId="ADAL" clId="{87DC70DC-4625-4B88-B187-0D79388C9159}" dt="2023-01-31T12:04:38.159" v="766" actId="1076"/>
          <ac:spMkLst>
            <pc:docMk/>
            <pc:sldMk cId="2439660361" sldId="341"/>
            <ac:spMk id="234" creationId="{710B0A29-73E8-C1AA-1B61-64F0AB5B04A3}"/>
          </ac:spMkLst>
        </pc:spChg>
        <pc:spChg chg="add mod">
          <ac:chgData name="Drabow Markus, MZ-25" userId="c965f6ae-e4b4-46c5-9e42-a96a718b2e8c" providerId="ADAL" clId="{87DC70DC-4625-4B88-B187-0D79388C9159}" dt="2023-01-31T12:04:38.159" v="766" actId="1076"/>
          <ac:spMkLst>
            <pc:docMk/>
            <pc:sldMk cId="2439660361" sldId="341"/>
            <ac:spMk id="236" creationId="{51107C7D-BB5E-EB51-D481-A1F8F84FBD73}"/>
          </ac:spMkLst>
        </pc:spChg>
        <pc:spChg chg="mod">
          <ac:chgData name="Drabow Markus, MZ-25" userId="c965f6ae-e4b4-46c5-9e42-a96a718b2e8c" providerId="ADAL" clId="{87DC70DC-4625-4B88-B187-0D79388C9159}" dt="2023-01-31T12:04:38.159" v="766" actId="1076"/>
          <ac:spMkLst>
            <pc:docMk/>
            <pc:sldMk cId="2439660361" sldId="341"/>
            <ac:spMk id="238" creationId="{8A5B15FF-CD56-3CC9-ACB0-5C7FC7600417}"/>
          </ac:spMkLst>
        </pc:spChg>
        <pc:spChg chg="mod">
          <ac:chgData name="Drabow Markus, MZ-25" userId="c965f6ae-e4b4-46c5-9e42-a96a718b2e8c" providerId="ADAL" clId="{87DC70DC-4625-4B88-B187-0D79388C9159}" dt="2023-01-31T12:04:38.159" v="766" actId="1076"/>
          <ac:spMkLst>
            <pc:docMk/>
            <pc:sldMk cId="2439660361" sldId="341"/>
            <ac:spMk id="239" creationId="{BB4AB30D-E384-E7DF-475C-AA5C18CA7887}"/>
          </ac:spMkLst>
        </pc:spChg>
        <pc:spChg chg="mod ord">
          <ac:chgData name="Drabow Markus, MZ-25" userId="c965f6ae-e4b4-46c5-9e42-a96a718b2e8c" providerId="ADAL" clId="{87DC70DC-4625-4B88-B187-0D79388C9159}" dt="2023-01-31T12:04:38.159" v="766" actId="1076"/>
          <ac:spMkLst>
            <pc:docMk/>
            <pc:sldMk cId="2439660361" sldId="341"/>
            <ac:spMk id="240" creationId="{038B6ADE-9923-4757-1E5B-2954FADFD2A7}"/>
          </ac:spMkLst>
        </pc:spChg>
        <pc:spChg chg="mod">
          <ac:chgData name="Drabow Markus, MZ-25" userId="c965f6ae-e4b4-46c5-9e42-a96a718b2e8c" providerId="ADAL" clId="{87DC70DC-4625-4B88-B187-0D79388C9159}" dt="2023-01-31T12:04:38.159" v="766" actId="1076"/>
          <ac:spMkLst>
            <pc:docMk/>
            <pc:sldMk cId="2439660361" sldId="341"/>
            <ac:spMk id="241" creationId="{457D1F4A-46E2-4077-432A-814AD3F714A0}"/>
          </ac:spMkLst>
        </pc:spChg>
        <pc:spChg chg="add mod ord topLvl">
          <ac:chgData name="Drabow Markus, MZ-25" userId="c965f6ae-e4b4-46c5-9e42-a96a718b2e8c" providerId="ADAL" clId="{87DC70DC-4625-4B88-B187-0D79388C9159}" dt="2023-01-31T12:04:38.159" v="766" actId="1076"/>
          <ac:spMkLst>
            <pc:docMk/>
            <pc:sldMk cId="2439660361" sldId="341"/>
            <ac:spMk id="244" creationId="{BFACA5AF-7372-BABF-D2C8-78BD02DC615E}"/>
          </ac:spMkLst>
        </pc:spChg>
        <pc:spChg chg="add mod">
          <ac:chgData name="Drabow Markus, MZ-25" userId="c965f6ae-e4b4-46c5-9e42-a96a718b2e8c" providerId="ADAL" clId="{87DC70DC-4625-4B88-B187-0D79388C9159}" dt="2023-01-31T12:04:38.159" v="766" actId="1076"/>
          <ac:spMkLst>
            <pc:docMk/>
            <pc:sldMk cId="2439660361" sldId="341"/>
            <ac:spMk id="245" creationId="{FAE021BE-8083-96B1-6958-15DB94ADA616}"/>
          </ac:spMkLst>
        </pc:spChg>
        <pc:spChg chg="add del">
          <ac:chgData name="Drabow Markus, MZ-25" userId="c965f6ae-e4b4-46c5-9e42-a96a718b2e8c" providerId="ADAL" clId="{87DC70DC-4625-4B88-B187-0D79388C9159}" dt="2023-01-31T12:13:05.207" v="809" actId="478"/>
          <ac:spMkLst>
            <pc:docMk/>
            <pc:sldMk cId="2439660361" sldId="341"/>
            <ac:spMk id="248" creationId="{888C488F-0F97-E72D-7A77-CCD4D08F4EDD}"/>
          </ac:spMkLst>
        </pc:spChg>
        <pc:spChg chg="add mod">
          <ac:chgData name="Drabow Markus, MZ-25" userId="c965f6ae-e4b4-46c5-9e42-a96a718b2e8c" providerId="ADAL" clId="{87DC70DC-4625-4B88-B187-0D79388C9159}" dt="2023-01-31T12:15:11.045" v="825" actId="14100"/>
          <ac:spMkLst>
            <pc:docMk/>
            <pc:sldMk cId="2439660361" sldId="341"/>
            <ac:spMk id="249" creationId="{B4341C92-E19C-B431-64A2-A7B3C9FA56BB}"/>
          </ac:spMkLst>
        </pc:spChg>
        <pc:spChg chg="add del mod">
          <ac:chgData name="Drabow Markus, MZ-25" userId="c965f6ae-e4b4-46c5-9e42-a96a718b2e8c" providerId="ADAL" clId="{87DC70DC-4625-4B88-B187-0D79388C9159}" dt="2023-01-31T12:16:29.579" v="834" actId="478"/>
          <ac:spMkLst>
            <pc:docMk/>
            <pc:sldMk cId="2439660361" sldId="341"/>
            <ac:spMk id="250" creationId="{8065D802-93B4-82B4-1DBB-8FBBF8C21036}"/>
          </ac:spMkLst>
        </pc:spChg>
        <pc:spChg chg="add del mod ord">
          <ac:chgData name="Drabow Markus, MZ-25" userId="c965f6ae-e4b4-46c5-9e42-a96a718b2e8c" providerId="ADAL" clId="{87DC70DC-4625-4B88-B187-0D79388C9159}" dt="2023-01-31T12:49:49.783" v="1124" actId="478"/>
          <ac:spMkLst>
            <pc:docMk/>
            <pc:sldMk cId="2439660361" sldId="341"/>
            <ac:spMk id="251" creationId="{21153EDE-9A95-7F29-9F09-0B4A6B33F7BC}"/>
          </ac:spMkLst>
        </pc:spChg>
        <pc:spChg chg="add mod">
          <ac:chgData name="Drabow Markus, MZ-25" userId="c965f6ae-e4b4-46c5-9e42-a96a718b2e8c" providerId="ADAL" clId="{87DC70DC-4625-4B88-B187-0D79388C9159}" dt="2023-01-31T12:31:24.756" v="996" actId="208"/>
          <ac:spMkLst>
            <pc:docMk/>
            <pc:sldMk cId="2439660361" sldId="341"/>
            <ac:spMk id="254" creationId="{9D610A33-9D6C-C2E3-6356-790ACC2FB674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2048" creationId="{CF6FF5CD-8B7C-48E2-A211-3CB6B3FA7D07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2067" creationId="{034EBCF2-D40D-4ABD-907A-2818EA970D8B}"/>
          </ac:spMkLst>
        </pc:spChg>
        <pc:spChg chg="del">
          <ac:chgData name="Drabow Markus, MZ-25" userId="c965f6ae-e4b4-46c5-9e42-a96a718b2e8c" providerId="ADAL" clId="{87DC70DC-4625-4B88-B187-0D79388C9159}" dt="2023-01-20T09:35:01.628" v="38" actId="478"/>
          <ac:spMkLst>
            <pc:docMk/>
            <pc:sldMk cId="2439660361" sldId="341"/>
            <ac:spMk id="2068" creationId="{59051919-FBD9-44B7-9385-24F09EE4F3A4}"/>
          </ac:spMkLst>
        </pc:s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6" creationId="{0E4BB6C7-D101-4F74-AD97-8AE9F0DE1174}"/>
          </ac:grpSpMkLst>
        </pc:gr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9" creationId="{8837645D-4F30-4B2F-B59D-ADF50D873C8D}"/>
          </ac:grpSpMkLst>
        </pc:grpChg>
        <pc:grpChg chg="add mod">
          <ac:chgData name="Drabow Markus, MZ-25" userId="c965f6ae-e4b4-46c5-9e42-a96a718b2e8c" providerId="ADAL" clId="{87DC70DC-4625-4B88-B187-0D79388C9159}" dt="2023-01-31T12:11:31.462" v="799" actId="1076"/>
          <ac:grpSpMkLst>
            <pc:docMk/>
            <pc:sldMk cId="2439660361" sldId="341"/>
            <ac:grpSpMk id="11" creationId="{55C9E7BA-307B-3F15-66AF-789AE4EDC6F5}"/>
          </ac:grpSpMkLst>
        </pc:gr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18" creationId="{4C3B13EA-6E36-4D9B-A369-4BBC9F6B1F00}"/>
          </ac:grpSpMkLst>
        </pc:gr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20" creationId="{42D88F53-38A9-40DD-BEF4-10303C09E295}"/>
          </ac:grpSpMkLst>
        </pc:grpChg>
        <pc:grpChg chg="add del mod">
          <ac:chgData name="Drabow Markus, MZ-25" userId="c965f6ae-e4b4-46c5-9e42-a96a718b2e8c" providerId="ADAL" clId="{87DC70DC-4625-4B88-B187-0D79388C9159}" dt="2023-01-31T10:32:40.544" v="570" actId="165"/>
          <ac:grpSpMkLst>
            <pc:docMk/>
            <pc:sldMk cId="2439660361" sldId="341"/>
            <ac:grpSpMk id="28" creationId="{F7EF1722-5291-1B2E-7AE4-C68E53822102}"/>
          </ac:grpSpMkLst>
        </pc:gr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85" creationId="{0BB8051B-E9E0-459D-9E25-CEDCCDE05B81}"/>
          </ac:grpSpMkLst>
        </pc:gr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114" creationId="{C8EACCA7-5E4B-4A98-9ACF-81580CF46723}"/>
          </ac:grpSpMkLst>
        </pc:grpChg>
        <pc:grpChg chg="add del mod">
          <ac:chgData name="Drabow Markus, MZ-25" userId="c965f6ae-e4b4-46c5-9e42-a96a718b2e8c" providerId="ADAL" clId="{87DC70DC-4625-4B88-B187-0D79388C9159}" dt="2023-01-20T09:45:49" v="119" actId="478"/>
          <ac:grpSpMkLst>
            <pc:docMk/>
            <pc:sldMk cId="2439660361" sldId="341"/>
            <ac:grpSpMk id="134" creationId="{D48EE9A0-F99B-4A9D-95F2-6373263EE209}"/>
          </ac:grpSpMkLst>
        </pc:gr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164" creationId="{F7141349-2BA7-4DE5-B97D-2124BC42B16E}"/>
          </ac:grpSpMkLst>
        </pc:gr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165" creationId="{667503F1-35BC-4371-8D9F-01B243F574F0}"/>
          </ac:grpSpMkLst>
        </pc:gr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183" creationId="{066E3BD0-90A9-43CF-98C3-014E2DB9730B}"/>
          </ac:grpSpMkLst>
        </pc:grpChg>
        <pc:grpChg chg="add mod">
          <ac:chgData name="Drabow Markus, MZ-25" userId="c965f6ae-e4b4-46c5-9e42-a96a718b2e8c" providerId="ADAL" clId="{87DC70DC-4625-4B88-B187-0D79388C9159}" dt="2023-01-31T12:06:18.551" v="775" actId="1076"/>
          <ac:grpSpMkLst>
            <pc:docMk/>
            <pc:sldMk cId="2439660361" sldId="341"/>
            <ac:grpSpMk id="195" creationId="{E7C3E471-2AC7-4558-803F-90D0FF8EC3BC}"/>
          </ac:grpSpMkLst>
        </pc:grpChg>
        <pc:grpChg chg="add mod">
          <ac:chgData name="Drabow Markus, MZ-25" userId="c965f6ae-e4b4-46c5-9e42-a96a718b2e8c" providerId="ADAL" clId="{87DC70DC-4625-4B88-B187-0D79388C9159}" dt="2023-01-31T12:06:09.736" v="774" actId="1076"/>
          <ac:grpSpMkLst>
            <pc:docMk/>
            <pc:sldMk cId="2439660361" sldId="341"/>
            <ac:grpSpMk id="208" creationId="{34CD6D19-BDC7-47CF-8E96-498DE28F3C9B}"/>
          </ac:grpSpMkLst>
        </pc:grpChg>
        <pc:grpChg chg="add mod">
          <ac:chgData name="Drabow Markus, MZ-25" userId="c965f6ae-e4b4-46c5-9e42-a96a718b2e8c" providerId="ADAL" clId="{87DC70DC-4625-4B88-B187-0D79388C9159}" dt="2023-01-31T12:08:49.664" v="780" actId="1076"/>
          <ac:grpSpMkLst>
            <pc:docMk/>
            <pc:sldMk cId="2439660361" sldId="341"/>
            <ac:grpSpMk id="218" creationId="{4CB80F59-7591-4D33-8430-6F5E0147BE8E}"/>
          </ac:grpSpMkLst>
        </pc:grpChg>
        <pc:grpChg chg="add mod">
          <ac:chgData name="Drabow Markus, MZ-25" userId="c965f6ae-e4b4-46c5-9e42-a96a718b2e8c" providerId="ADAL" clId="{87DC70DC-4625-4B88-B187-0D79388C9159}" dt="2023-01-31T12:10:41.166" v="792" actId="1076"/>
          <ac:grpSpMkLst>
            <pc:docMk/>
            <pc:sldMk cId="2439660361" sldId="341"/>
            <ac:grpSpMk id="223" creationId="{5A97F128-8395-41CB-8026-A22BFEA032C2}"/>
          </ac:grpSpMkLst>
        </pc:grpChg>
        <pc:grpChg chg="add mod ord">
          <ac:chgData name="Drabow Markus, MZ-25" userId="c965f6ae-e4b4-46c5-9e42-a96a718b2e8c" providerId="ADAL" clId="{87DC70DC-4625-4B88-B187-0D79388C9159}" dt="2023-01-31T12:04:38.159" v="766" actId="1076"/>
          <ac:grpSpMkLst>
            <pc:docMk/>
            <pc:sldMk cId="2439660361" sldId="341"/>
            <ac:grpSpMk id="237" creationId="{2CC16C29-6377-4E18-9D69-9270B4BD25ED}"/>
          </ac:grpSpMkLst>
        </pc:grpChg>
        <pc:grpChg chg="add del mod">
          <ac:chgData name="Drabow Markus, MZ-25" userId="c965f6ae-e4b4-46c5-9e42-a96a718b2e8c" providerId="ADAL" clId="{87DC70DC-4625-4B88-B187-0D79388C9159}" dt="2023-01-31T12:13:14.927" v="810" actId="165"/>
          <ac:grpSpMkLst>
            <pc:docMk/>
            <pc:sldMk cId="2439660361" sldId="341"/>
            <ac:grpSpMk id="246" creationId="{B271E227-76C9-0760-B3EE-81676DE8078C}"/>
          </ac:grpSpMkLst>
        </pc:grpChg>
        <pc:grpChg chg="add mod">
          <ac:chgData name="Drabow Markus, MZ-25" userId="c965f6ae-e4b4-46c5-9e42-a96a718b2e8c" providerId="ADAL" clId="{87DC70DC-4625-4B88-B187-0D79388C9159}" dt="2023-01-31T12:12:26.366" v="806" actId="1076"/>
          <ac:grpSpMkLst>
            <pc:docMk/>
            <pc:sldMk cId="2439660361" sldId="341"/>
            <ac:grpSpMk id="247" creationId="{0BE9F8E3-F059-C58E-BA92-96200B96BF6C}"/>
          </ac:grpSpMkLst>
        </pc:grpChg>
        <pc:grpChg chg="del">
          <ac:chgData name="Drabow Markus, MZ-25" userId="c965f6ae-e4b4-46c5-9e42-a96a718b2e8c" providerId="ADAL" clId="{87DC70DC-4625-4B88-B187-0D79388C9159}" dt="2023-01-20T09:35:01.628" v="38" actId="478"/>
          <ac:grpSpMkLst>
            <pc:docMk/>
            <pc:sldMk cId="2439660361" sldId="341"/>
            <ac:grpSpMk id="2061" creationId="{57D6152D-3C24-429B-80BA-3F6729866A27}"/>
          </ac:grpSpMkLst>
        </pc:grpChg>
        <pc:picChg chg="add mod">
          <ac:chgData name="Drabow Markus, MZ-25" userId="c965f6ae-e4b4-46c5-9e42-a96a718b2e8c" providerId="ADAL" clId="{87DC70DC-4625-4B88-B187-0D79388C9159}" dt="2023-01-31T12:06:18.551" v="775" actId="1076"/>
          <ac:picMkLst>
            <pc:docMk/>
            <pc:sldMk cId="2439660361" sldId="341"/>
            <ac:picMk id="2" creationId="{BA27421E-0EF9-48F6-BA5B-3905D829983A}"/>
          </ac:picMkLst>
        </pc:picChg>
        <pc:picChg chg="add del mod">
          <ac:chgData name="Drabow Markus, MZ-25" userId="c965f6ae-e4b4-46c5-9e42-a96a718b2e8c" providerId="ADAL" clId="{87DC70DC-4625-4B88-B187-0D79388C9159}" dt="2023-01-31T10:23:33.007" v="453" actId="478"/>
          <ac:picMkLst>
            <pc:docMk/>
            <pc:sldMk cId="2439660361" sldId="341"/>
            <ac:picMk id="4" creationId="{86C9EB48-E596-A9DE-C7B7-548FE4D37634}"/>
          </ac:picMkLst>
        </pc:picChg>
        <pc:picChg chg="add del mod topLvl">
          <ac:chgData name="Drabow Markus, MZ-25" userId="c965f6ae-e4b4-46c5-9e42-a96a718b2e8c" providerId="ADAL" clId="{87DC70DC-4625-4B88-B187-0D79388C9159}" dt="2023-01-31T12:26:58.156" v="927" actId="478"/>
          <ac:picMkLst>
            <pc:docMk/>
            <pc:sldMk cId="2439660361" sldId="341"/>
            <ac:picMk id="9" creationId="{0059251B-6A4D-92A2-830D-95DCCA968E40}"/>
          </ac:picMkLst>
        </pc:picChg>
        <pc:picChg chg="add mod">
          <ac:chgData name="Drabow Markus, MZ-25" userId="c965f6ae-e4b4-46c5-9e42-a96a718b2e8c" providerId="ADAL" clId="{87DC70DC-4625-4B88-B187-0D79388C9159}" dt="2023-01-31T12:08:57.110" v="781" actId="1076"/>
          <ac:picMkLst>
            <pc:docMk/>
            <pc:sldMk cId="2439660361" sldId="341"/>
            <ac:picMk id="18" creationId="{8EDA9137-8598-505A-433A-0EBC577F049C}"/>
          </ac:picMkLst>
        </pc:picChg>
        <pc:picChg chg="add mod">
          <ac:chgData name="Drabow Markus, MZ-25" userId="c965f6ae-e4b4-46c5-9e42-a96a718b2e8c" providerId="ADAL" clId="{87DC70DC-4625-4B88-B187-0D79388C9159}" dt="2023-01-31T12:08:57.110" v="781" actId="1076"/>
          <ac:picMkLst>
            <pc:docMk/>
            <pc:sldMk cId="2439660361" sldId="341"/>
            <ac:picMk id="20" creationId="{5A60CD68-F34C-C4ED-3642-8E6C6799BE4B}"/>
          </ac:picMkLst>
        </pc:picChg>
        <pc:picChg chg="add mod">
          <ac:chgData name="Drabow Markus, MZ-25" userId="c965f6ae-e4b4-46c5-9e42-a96a718b2e8c" providerId="ADAL" clId="{87DC70DC-4625-4B88-B187-0D79388C9159}" dt="2023-01-31T12:05:09.791" v="769" actId="1076"/>
          <ac:picMkLst>
            <pc:docMk/>
            <pc:sldMk cId="2439660361" sldId="341"/>
            <ac:picMk id="23" creationId="{6294DD26-3DA6-5F2D-86BA-B4546981E9F8}"/>
          </ac:picMkLst>
        </pc:picChg>
        <pc:picChg chg="add mod">
          <ac:chgData name="Drabow Markus, MZ-25" userId="c965f6ae-e4b4-46c5-9e42-a96a718b2e8c" providerId="ADAL" clId="{87DC70DC-4625-4B88-B187-0D79388C9159}" dt="2023-01-31T12:05:09.791" v="769" actId="1076"/>
          <ac:picMkLst>
            <pc:docMk/>
            <pc:sldMk cId="2439660361" sldId="341"/>
            <ac:picMk id="26" creationId="{7A430AD3-455A-302D-4500-CDA431C277D5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46" creationId="{0CBBF534-2300-4CC6-B59A-00E930A4F847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47" creationId="{BB22D745-E6D2-414F-BB33-421E3868F590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56" creationId="{00D25518-BEEC-4023-9496-C65192EB409C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58" creationId="{6309468E-1D0F-4DF2-9D8F-9C5ABC380219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59" creationId="{6F0E769D-8C14-4197-A3F8-582B39FB19E4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65" creationId="{0C0B579B-CF48-4F03-AFA7-8986CA1BAD8C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94" creationId="{969ACA1C-3FBD-4305-9C79-CC1FCB3917ED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98" creationId="{846D0CCD-8A1C-4EA4-A609-68F9908131CD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103" creationId="{D80D7CFB-1219-412F-BB38-B2C27EFEC118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117" creationId="{4615A920-4215-4BA5-B66C-0C39914EFA49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124" creationId="{8A4F1DBB-C2BE-4110-95D8-92601936E65B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128" creationId="{277EFC6D-8412-43B7-B361-D52F9CE6223F}"/>
          </ac:picMkLst>
        </pc:picChg>
        <pc:picChg chg="add del mod">
          <ac:chgData name="Drabow Markus, MZ-25" userId="c965f6ae-e4b4-46c5-9e42-a96a718b2e8c" providerId="ADAL" clId="{87DC70DC-4625-4B88-B187-0D79388C9159}" dt="2023-01-31T12:50:36.946" v="1131" actId="478"/>
          <ac:picMkLst>
            <pc:docMk/>
            <pc:sldMk cId="2439660361" sldId="341"/>
            <ac:picMk id="128" creationId="{615DEE10-367F-1E65-355E-D3AF19D17FBD}"/>
          </ac:picMkLst>
        </pc:picChg>
        <pc:picChg chg="add mod">
          <ac:chgData name="Drabow Markus, MZ-25" userId="c965f6ae-e4b4-46c5-9e42-a96a718b2e8c" providerId="ADAL" clId="{87DC70DC-4625-4B88-B187-0D79388C9159}" dt="2023-01-31T12:06:18.551" v="775" actId="1076"/>
          <ac:picMkLst>
            <pc:docMk/>
            <pc:sldMk cId="2439660361" sldId="341"/>
            <ac:picMk id="130" creationId="{B14C0FC9-1B94-4709-9E02-9BC277E6598E}"/>
          </ac:picMkLst>
        </pc:picChg>
        <pc:picChg chg="add mod">
          <ac:chgData name="Drabow Markus, MZ-25" userId="c965f6ae-e4b4-46c5-9e42-a96a718b2e8c" providerId="ADAL" clId="{87DC70DC-4625-4B88-B187-0D79388C9159}" dt="2023-01-31T12:51:49.809" v="1136" actId="14100"/>
          <ac:picMkLst>
            <pc:docMk/>
            <pc:sldMk cId="2439660361" sldId="341"/>
            <ac:picMk id="138" creationId="{8E5F79CB-1A24-655D-8475-6173D80341BF}"/>
          </ac:picMkLst>
        </pc:picChg>
        <pc:picChg chg="mod">
          <ac:chgData name="Drabow Markus, MZ-25" userId="c965f6ae-e4b4-46c5-9e42-a96a718b2e8c" providerId="ADAL" clId="{87DC70DC-4625-4B88-B187-0D79388C9159}" dt="2023-01-20T09:43:48.018" v="43"/>
          <ac:picMkLst>
            <pc:docMk/>
            <pc:sldMk cId="2439660361" sldId="341"/>
            <ac:picMk id="191" creationId="{A78930B2-0C22-4A10-BCEB-C2965F544F27}"/>
          </ac:picMkLst>
        </pc:picChg>
        <pc:picChg chg="mod">
          <ac:chgData name="Drabow Markus, MZ-25" userId="c965f6ae-e4b4-46c5-9e42-a96a718b2e8c" providerId="ADAL" clId="{87DC70DC-4625-4B88-B187-0D79388C9159}" dt="2023-01-20T09:43:48.018" v="43"/>
          <ac:picMkLst>
            <pc:docMk/>
            <pc:sldMk cId="2439660361" sldId="341"/>
            <ac:picMk id="192" creationId="{0EB48706-1AA4-407D-93F4-C7ABF735A802}"/>
          </ac:picMkLst>
        </pc:picChg>
        <pc:picChg chg="add mod">
          <ac:chgData name="Drabow Markus, MZ-25" userId="c965f6ae-e4b4-46c5-9e42-a96a718b2e8c" providerId="ADAL" clId="{87DC70DC-4625-4B88-B187-0D79388C9159}" dt="2023-01-31T12:06:09.736" v="774" actId="1076"/>
          <ac:picMkLst>
            <pc:docMk/>
            <pc:sldMk cId="2439660361" sldId="341"/>
            <ac:picMk id="203" creationId="{B5459074-B478-43B1-9B54-251A1B2B4D57}"/>
          </ac:picMkLst>
        </pc:picChg>
        <pc:picChg chg="add mod">
          <ac:chgData name="Drabow Markus, MZ-25" userId="c965f6ae-e4b4-46c5-9e42-a96a718b2e8c" providerId="ADAL" clId="{87DC70DC-4625-4B88-B187-0D79388C9159}" dt="2023-01-31T12:06:09.736" v="774" actId="1076"/>
          <ac:picMkLst>
            <pc:docMk/>
            <pc:sldMk cId="2439660361" sldId="341"/>
            <ac:picMk id="206" creationId="{EFB13DB0-7294-4707-AFCC-F21E189AD4D5}"/>
          </ac:picMkLst>
        </pc:picChg>
        <pc:picChg chg="add del mod">
          <ac:chgData name="Drabow Markus, MZ-25" userId="c965f6ae-e4b4-46c5-9e42-a96a718b2e8c" providerId="ADAL" clId="{87DC70DC-4625-4B88-B187-0D79388C9159}" dt="2023-01-20T09:54:24.172" v="196" actId="478"/>
          <ac:picMkLst>
            <pc:docMk/>
            <pc:sldMk cId="2439660361" sldId="341"/>
            <ac:picMk id="214" creationId="{A52A4D3E-3771-4C66-87CA-4A5054B02E0E}"/>
          </ac:picMkLst>
        </pc:picChg>
        <pc:picChg chg="add mod">
          <ac:chgData name="Drabow Markus, MZ-25" userId="c965f6ae-e4b4-46c5-9e42-a96a718b2e8c" providerId="ADAL" clId="{87DC70DC-4625-4B88-B187-0D79388C9159}" dt="2023-01-31T12:08:49.664" v="780" actId="1076"/>
          <ac:picMkLst>
            <pc:docMk/>
            <pc:sldMk cId="2439660361" sldId="341"/>
            <ac:picMk id="215" creationId="{975F44EE-E7FD-4BE3-9FF0-E862215AFD17}"/>
          </ac:picMkLst>
        </pc:picChg>
        <pc:picChg chg="mod">
          <ac:chgData name="Drabow Markus, MZ-25" userId="c965f6ae-e4b4-46c5-9e42-a96a718b2e8c" providerId="ADAL" clId="{87DC70DC-4625-4B88-B187-0D79388C9159}" dt="2023-01-20T10:12:52.982" v="291" actId="207"/>
          <ac:picMkLst>
            <pc:docMk/>
            <pc:sldMk cId="2439660361" sldId="341"/>
            <ac:picMk id="219" creationId="{E0E23679-2159-4BB6-AD01-C65D5E0EA70B}"/>
          </ac:picMkLst>
        </pc:picChg>
        <pc:picChg chg="mod">
          <ac:chgData name="Drabow Markus, MZ-25" userId="c965f6ae-e4b4-46c5-9e42-a96a718b2e8c" providerId="ADAL" clId="{87DC70DC-4625-4B88-B187-0D79388C9159}" dt="2023-01-20T10:09:46.723" v="265" actId="1076"/>
          <ac:picMkLst>
            <pc:docMk/>
            <pc:sldMk cId="2439660361" sldId="341"/>
            <ac:picMk id="220" creationId="{C4CCE441-56DD-43AB-979F-3011F6C94AF5}"/>
          </ac:picMkLst>
        </pc:picChg>
        <pc:picChg chg="add mod">
          <ac:chgData name="Drabow Markus, MZ-25" userId="c965f6ae-e4b4-46c5-9e42-a96a718b2e8c" providerId="ADAL" clId="{87DC70DC-4625-4B88-B187-0D79388C9159}" dt="2023-01-31T12:04:38.159" v="766" actId="1076"/>
          <ac:picMkLst>
            <pc:docMk/>
            <pc:sldMk cId="2439660361" sldId="341"/>
            <ac:picMk id="232" creationId="{6E7324ED-310D-CA16-1221-C15EEBDFBE8C}"/>
          </ac:picMkLst>
        </pc:picChg>
        <pc:picChg chg="add mod">
          <ac:chgData name="Drabow Markus, MZ-25" userId="c965f6ae-e4b4-46c5-9e42-a96a718b2e8c" providerId="ADAL" clId="{87DC70DC-4625-4B88-B187-0D79388C9159}" dt="2023-01-31T12:04:38.159" v="766" actId="1076"/>
          <ac:picMkLst>
            <pc:docMk/>
            <pc:sldMk cId="2439660361" sldId="341"/>
            <ac:picMk id="242" creationId="{DD528E3F-F785-2F0D-6AAD-73585D008663}"/>
          </ac:picMkLst>
        </pc:picChg>
        <pc:picChg chg="add mod">
          <ac:chgData name="Drabow Markus, MZ-25" userId="c965f6ae-e4b4-46c5-9e42-a96a718b2e8c" providerId="ADAL" clId="{87DC70DC-4625-4B88-B187-0D79388C9159}" dt="2023-01-31T12:29:04.105" v="979" actId="1076"/>
          <ac:picMkLst>
            <pc:docMk/>
            <pc:sldMk cId="2439660361" sldId="341"/>
            <ac:picMk id="253" creationId="{49788FA7-59E7-0277-7CCA-D17E3CD0A7ED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1026" creationId="{3ADFD31E-7236-4048-BCF9-05AE5DCEFD2A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1028" creationId="{DABCBDAF-D3CA-4C8F-803A-D22AC16A0F16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1030" creationId="{CF1B0059-D589-409F-882E-5794A6E464D5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2052" creationId="{C2E4DB5E-EACE-4921-90CE-7539EBD4FA09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2054" creationId="{5AC43AC8-C54B-4D03-8C3D-499F9EEF048C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2056" creationId="{5D59CA2F-3B3A-4326-92B0-FD9A64C377F9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2058" creationId="{AD9E3D87-5640-4633-847B-3CDB9DA52F65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2060" creationId="{58359DFF-C2E5-4C5E-9937-6AEC49AB853A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2062" creationId="{949395FF-0406-4760-9970-9307FD087CFA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2065" creationId="{6DEB04F0-E387-4DC4-B5CE-D26078C06678}"/>
          </ac:picMkLst>
        </pc:picChg>
        <pc:picChg chg="del">
          <ac:chgData name="Drabow Markus, MZ-25" userId="c965f6ae-e4b4-46c5-9e42-a96a718b2e8c" providerId="ADAL" clId="{87DC70DC-4625-4B88-B187-0D79388C9159}" dt="2023-01-20T09:35:01.628" v="38" actId="478"/>
          <ac:picMkLst>
            <pc:docMk/>
            <pc:sldMk cId="2439660361" sldId="341"/>
            <ac:picMk id="2066" creationId="{6431CB43-2DBC-4417-B314-697DBF589D85}"/>
          </ac:picMkLst>
        </pc:picChg>
        <pc:cxnChg chg="add mod">
          <ac:chgData name="Drabow Markus, MZ-25" userId="c965f6ae-e4b4-46c5-9e42-a96a718b2e8c" providerId="ADAL" clId="{87DC70DC-4625-4B88-B187-0D79388C9159}" dt="2023-01-31T12:06:09.736" v="774" actId="1076"/>
          <ac:cxnSpMkLst>
            <pc:docMk/>
            <pc:sldMk cId="2439660361" sldId="341"/>
            <ac:cxnSpMk id="8" creationId="{F30F9C9D-6CF6-4BC7-8C00-D5E720AA9687}"/>
          </ac:cxnSpMkLst>
        </pc:cxnChg>
        <pc:cxnChg chg="add mod">
          <ac:chgData name="Drabow Markus, MZ-25" userId="c965f6ae-e4b4-46c5-9e42-a96a718b2e8c" providerId="ADAL" clId="{87DC70DC-4625-4B88-B187-0D79388C9159}" dt="2023-01-31T12:11:31.462" v="799" actId="1076"/>
          <ac:cxnSpMkLst>
            <pc:docMk/>
            <pc:sldMk cId="2439660361" sldId="341"/>
            <ac:cxnSpMk id="10" creationId="{0005A602-7418-539D-C16B-1F9CD0456E14}"/>
          </ac:cxnSpMkLst>
        </pc:cxnChg>
        <pc:cxnChg chg="del">
          <ac:chgData name="Drabow Markus, MZ-25" userId="c965f6ae-e4b4-46c5-9e42-a96a718b2e8c" providerId="ADAL" clId="{87DC70DC-4625-4B88-B187-0D79388C9159}" dt="2023-01-20T09:35:01.628" v="38" actId="478"/>
          <ac:cxnSpMkLst>
            <pc:docMk/>
            <pc:sldMk cId="2439660361" sldId="341"/>
            <ac:cxnSpMk id="22" creationId="{D89A9422-D875-49F7-A8DD-72414DF3D905}"/>
          </ac:cxnSpMkLst>
        </pc:cxnChg>
        <pc:cxnChg chg="add mod">
          <ac:chgData name="Drabow Markus, MZ-25" userId="c965f6ae-e4b4-46c5-9e42-a96a718b2e8c" providerId="ADAL" clId="{87DC70DC-4625-4B88-B187-0D79388C9159}" dt="2023-01-31T12:12:26.366" v="806" actId="1076"/>
          <ac:cxnSpMkLst>
            <pc:docMk/>
            <pc:sldMk cId="2439660361" sldId="341"/>
            <ac:cxnSpMk id="25" creationId="{66EA106E-FC7A-1A31-DAF6-8368C486D938}"/>
          </ac:cxnSpMkLst>
        </pc:cxnChg>
        <pc:cxnChg chg="del">
          <ac:chgData name="Drabow Markus, MZ-25" userId="c965f6ae-e4b4-46c5-9e42-a96a718b2e8c" providerId="ADAL" clId="{87DC70DC-4625-4B88-B187-0D79388C9159}" dt="2023-01-20T09:35:01.628" v="38" actId="478"/>
          <ac:cxnSpMkLst>
            <pc:docMk/>
            <pc:sldMk cId="2439660361" sldId="341"/>
            <ac:cxnSpMk id="39" creationId="{274189FC-324F-446C-8E2A-A3763429799B}"/>
          </ac:cxnSpMkLst>
        </pc:cxnChg>
        <pc:cxnChg chg="del">
          <ac:chgData name="Drabow Markus, MZ-25" userId="c965f6ae-e4b4-46c5-9e42-a96a718b2e8c" providerId="ADAL" clId="{87DC70DC-4625-4B88-B187-0D79388C9159}" dt="2023-01-20T09:35:01.628" v="38" actId="478"/>
          <ac:cxnSpMkLst>
            <pc:docMk/>
            <pc:sldMk cId="2439660361" sldId="341"/>
            <ac:cxnSpMk id="53" creationId="{4AA8ACB9-F934-4230-8F38-61567AB48F2D}"/>
          </ac:cxnSpMkLst>
        </pc:cxnChg>
        <pc:cxnChg chg="del">
          <ac:chgData name="Drabow Markus, MZ-25" userId="c965f6ae-e4b4-46c5-9e42-a96a718b2e8c" providerId="ADAL" clId="{87DC70DC-4625-4B88-B187-0D79388C9159}" dt="2023-01-20T09:35:01.628" v="38" actId="478"/>
          <ac:cxnSpMkLst>
            <pc:docMk/>
            <pc:sldMk cId="2439660361" sldId="341"/>
            <ac:cxnSpMk id="64" creationId="{C323A96B-9E2E-438F-A6F8-BE56DC130104}"/>
          </ac:cxnSpMkLst>
        </pc:cxnChg>
        <pc:cxnChg chg="del">
          <ac:chgData name="Drabow Markus, MZ-25" userId="c965f6ae-e4b4-46c5-9e42-a96a718b2e8c" providerId="ADAL" clId="{87DC70DC-4625-4B88-B187-0D79388C9159}" dt="2023-01-20T09:35:01.628" v="38" actId="478"/>
          <ac:cxnSpMkLst>
            <pc:docMk/>
            <pc:sldMk cId="2439660361" sldId="341"/>
            <ac:cxnSpMk id="67" creationId="{ABF7CA38-467E-4D04-8257-FAEA8C150D93}"/>
          </ac:cxnSpMkLst>
        </pc:cxnChg>
        <pc:cxnChg chg="del">
          <ac:chgData name="Drabow Markus, MZ-25" userId="c965f6ae-e4b4-46c5-9e42-a96a718b2e8c" providerId="ADAL" clId="{87DC70DC-4625-4B88-B187-0D79388C9159}" dt="2023-01-20T09:35:01.628" v="38" actId="478"/>
          <ac:cxnSpMkLst>
            <pc:docMk/>
            <pc:sldMk cId="2439660361" sldId="341"/>
            <ac:cxnSpMk id="100" creationId="{E8829212-7885-4F43-AD9F-DF731355F1EB}"/>
          </ac:cxnSpMkLst>
        </pc:cxnChg>
        <pc:cxnChg chg="del">
          <ac:chgData name="Drabow Markus, MZ-25" userId="c965f6ae-e4b4-46c5-9e42-a96a718b2e8c" providerId="ADAL" clId="{87DC70DC-4625-4B88-B187-0D79388C9159}" dt="2023-01-20T09:35:01.628" v="38" actId="478"/>
          <ac:cxnSpMkLst>
            <pc:docMk/>
            <pc:sldMk cId="2439660361" sldId="341"/>
            <ac:cxnSpMk id="119" creationId="{3CCEAE22-3245-4EA9-829F-A5780A67063B}"/>
          </ac:cxnSpMkLst>
        </pc:cxnChg>
        <pc:cxnChg chg="del">
          <ac:chgData name="Drabow Markus, MZ-25" userId="c965f6ae-e4b4-46c5-9e42-a96a718b2e8c" providerId="ADAL" clId="{87DC70DC-4625-4B88-B187-0D79388C9159}" dt="2023-01-20T09:35:01.628" v="38" actId="478"/>
          <ac:cxnSpMkLst>
            <pc:docMk/>
            <pc:sldMk cId="2439660361" sldId="341"/>
            <ac:cxnSpMk id="127" creationId="{2049102C-D83F-471E-88BA-B20F19B0C3FD}"/>
          </ac:cxnSpMkLst>
        </pc:cxnChg>
        <pc:cxnChg chg="del">
          <ac:chgData name="Drabow Markus, MZ-25" userId="c965f6ae-e4b4-46c5-9e42-a96a718b2e8c" providerId="ADAL" clId="{87DC70DC-4625-4B88-B187-0D79388C9159}" dt="2023-01-20T09:35:01.628" v="38" actId="478"/>
          <ac:cxnSpMkLst>
            <pc:docMk/>
            <pc:sldMk cId="2439660361" sldId="341"/>
            <ac:cxnSpMk id="133" creationId="{25DC7E72-42AB-4306-B7A9-15FC3ADCCC4B}"/>
          </ac:cxnSpMkLst>
        </pc:cxnChg>
        <pc:cxnChg chg="add mod">
          <ac:chgData name="Drabow Markus, MZ-25" userId="c965f6ae-e4b4-46c5-9e42-a96a718b2e8c" providerId="ADAL" clId="{87DC70DC-4625-4B88-B187-0D79388C9159}" dt="2023-01-31T12:06:18.551" v="775" actId="1076"/>
          <ac:cxnSpMkLst>
            <pc:docMk/>
            <pc:sldMk cId="2439660361" sldId="341"/>
            <ac:cxnSpMk id="193" creationId="{6D1A22D9-B9F0-403D-9018-7B050279AA3D}"/>
          </ac:cxnSpMkLst>
        </pc:cxnChg>
        <pc:cxnChg chg="add mod">
          <ac:chgData name="Drabow Markus, MZ-25" userId="c965f6ae-e4b4-46c5-9e42-a96a718b2e8c" providerId="ADAL" clId="{87DC70DC-4625-4B88-B187-0D79388C9159}" dt="2023-01-31T12:06:09.736" v="774" actId="1076"/>
          <ac:cxnSpMkLst>
            <pc:docMk/>
            <pc:sldMk cId="2439660361" sldId="341"/>
            <ac:cxnSpMk id="205" creationId="{3D57B1FD-4551-41BE-871A-891FE816B6A7}"/>
          </ac:cxnSpMkLst>
        </pc:cxnChg>
        <pc:cxnChg chg="add mod">
          <ac:chgData name="Drabow Markus, MZ-25" userId="c965f6ae-e4b4-46c5-9e42-a96a718b2e8c" providerId="ADAL" clId="{87DC70DC-4625-4B88-B187-0D79388C9159}" dt="2023-01-31T12:10:41.166" v="792" actId="1076"/>
          <ac:cxnSpMkLst>
            <pc:docMk/>
            <pc:sldMk cId="2439660361" sldId="341"/>
            <ac:cxnSpMk id="221" creationId="{5B585D67-8E68-4DCD-99D8-8C7296CE0751}"/>
          </ac:cxnSpMkLst>
        </pc:cxnChg>
        <pc:cxnChg chg="add mod">
          <ac:chgData name="Drabow Markus, MZ-25" userId="c965f6ae-e4b4-46c5-9e42-a96a718b2e8c" providerId="ADAL" clId="{87DC70DC-4625-4B88-B187-0D79388C9159}" dt="2023-01-31T12:05:09.791" v="769" actId="1076"/>
          <ac:cxnSpMkLst>
            <pc:docMk/>
            <pc:sldMk cId="2439660361" sldId="341"/>
            <ac:cxnSpMk id="230" creationId="{1ED45B73-3C8B-5326-5327-F8CDA4DE41E0}"/>
          </ac:cxnSpMkLst>
        </pc:cxnChg>
        <pc:cxnChg chg="add mod">
          <ac:chgData name="Drabow Markus, MZ-25" userId="c965f6ae-e4b4-46c5-9e42-a96a718b2e8c" providerId="ADAL" clId="{87DC70DC-4625-4B88-B187-0D79388C9159}" dt="2023-01-31T12:04:38.159" v="766" actId="1076"/>
          <ac:cxnSpMkLst>
            <pc:docMk/>
            <pc:sldMk cId="2439660361" sldId="341"/>
            <ac:cxnSpMk id="235" creationId="{CD1097C2-50C2-AD75-C19A-3D3D6EE639AA}"/>
          </ac:cxnSpMkLst>
        </pc:cxnChg>
      </pc:sldChg>
      <pc:sldChg chg="modSp add mod ord">
        <pc:chgData name="Drabow Markus, MZ-25" userId="c965f6ae-e4b4-46c5-9e42-a96a718b2e8c" providerId="ADAL" clId="{87DC70DC-4625-4B88-B187-0D79388C9159}" dt="2023-02-07T06:24:32.031" v="1156"/>
        <pc:sldMkLst>
          <pc:docMk/>
          <pc:sldMk cId="3680705952" sldId="342"/>
        </pc:sldMkLst>
        <pc:spChg chg="mod">
          <ac:chgData name="Drabow Markus, MZ-25" userId="c965f6ae-e4b4-46c5-9e42-a96a718b2e8c" providerId="ADAL" clId="{87DC70DC-4625-4B88-B187-0D79388C9159}" dt="2023-01-20T09:43:21.581" v="42" actId="6549"/>
          <ac:spMkLst>
            <pc:docMk/>
            <pc:sldMk cId="3680705952" sldId="342"/>
            <ac:spMk id="5" creationId="{A1B7C5BD-B0D8-4323-9867-5DD62AF6F2C4}"/>
          </ac:spMkLst>
        </pc:spChg>
      </pc:sldChg>
      <pc:sldChg chg="delSp modSp add del mod">
        <pc:chgData name="Drabow Markus, MZ-25" userId="c965f6ae-e4b4-46c5-9e42-a96a718b2e8c" providerId="ADAL" clId="{87DC70DC-4625-4B88-B187-0D79388C9159}" dt="2023-01-31T12:38:42.159" v="1123" actId="47"/>
        <pc:sldMkLst>
          <pc:docMk/>
          <pc:sldMk cId="864285993" sldId="343"/>
        </pc:sldMkLst>
        <pc:spChg chg="del">
          <ac:chgData name="Drabow Markus, MZ-25" userId="c965f6ae-e4b4-46c5-9e42-a96a718b2e8c" providerId="ADAL" clId="{87DC70DC-4625-4B88-B187-0D79388C9159}" dt="2023-01-31T10:23:52.390" v="456" actId="478"/>
          <ac:spMkLst>
            <pc:docMk/>
            <pc:sldMk cId="864285993" sldId="343"/>
            <ac:spMk id="99" creationId="{0D5DDD24-5EA4-46A9-BF60-E64125482FD2}"/>
          </ac:spMkLst>
        </pc:spChg>
        <pc:spChg chg="del">
          <ac:chgData name="Drabow Markus, MZ-25" userId="c965f6ae-e4b4-46c5-9e42-a96a718b2e8c" providerId="ADAL" clId="{87DC70DC-4625-4B88-B187-0D79388C9159}" dt="2023-01-31T10:23:49.318" v="455" actId="478"/>
          <ac:spMkLst>
            <pc:docMk/>
            <pc:sldMk cId="864285993" sldId="343"/>
            <ac:spMk id="102" creationId="{B25B222F-AC91-4E20-A048-551F214684BB}"/>
          </ac:spMkLst>
        </pc:spChg>
        <pc:spChg chg="del">
          <ac:chgData name="Drabow Markus, MZ-25" userId="c965f6ae-e4b4-46c5-9e42-a96a718b2e8c" providerId="ADAL" clId="{87DC70DC-4625-4B88-B187-0D79388C9159}" dt="2023-01-31T10:24:04.740" v="458" actId="478"/>
          <ac:spMkLst>
            <pc:docMk/>
            <pc:sldMk cId="864285993" sldId="343"/>
            <ac:spMk id="113" creationId="{D7578EE8-8A4A-453E-9DEB-F7F1DE97A20C}"/>
          </ac:spMkLst>
        </pc:spChg>
        <pc:spChg chg="del">
          <ac:chgData name="Drabow Markus, MZ-25" userId="c965f6ae-e4b4-46c5-9e42-a96a718b2e8c" providerId="ADAL" clId="{87DC70DC-4625-4B88-B187-0D79388C9159}" dt="2023-01-31T10:24:04.740" v="458" actId="478"/>
          <ac:spMkLst>
            <pc:docMk/>
            <pc:sldMk cId="864285993" sldId="343"/>
            <ac:spMk id="129" creationId="{A11AAA07-8025-402C-A968-2C200F5F255E}"/>
          </ac:spMkLst>
        </pc:spChg>
        <pc:spChg chg="mod">
          <ac:chgData name="Drabow Markus, MZ-25" userId="c965f6ae-e4b4-46c5-9e42-a96a718b2e8c" providerId="ADAL" clId="{87DC70DC-4625-4B88-B187-0D79388C9159}" dt="2023-01-31T12:24:55.663" v="913" actId="207"/>
          <ac:spMkLst>
            <pc:docMk/>
            <pc:sldMk cId="864285993" sldId="343"/>
            <ac:spMk id="137" creationId="{4A6C3857-B7D5-4B8D-90DD-87FF4D29B8F3}"/>
          </ac:spMkLst>
        </pc:spChg>
        <pc:spChg chg="del">
          <ac:chgData name="Drabow Markus, MZ-25" userId="c965f6ae-e4b4-46c5-9e42-a96a718b2e8c" providerId="ADAL" clId="{87DC70DC-4625-4B88-B187-0D79388C9159}" dt="2023-01-31T10:23:56.767" v="457" actId="478"/>
          <ac:spMkLst>
            <pc:docMk/>
            <pc:sldMk cId="864285993" sldId="343"/>
            <ac:spMk id="156" creationId="{DEAF8401-3DE3-4532-AA97-A4E5ED98B5DD}"/>
          </ac:spMkLst>
        </pc:spChg>
        <pc:spChg chg="del">
          <ac:chgData name="Drabow Markus, MZ-25" userId="c965f6ae-e4b4-46c5-9e42-a96a718b2e8c" providerId="ADAL" clId="{87DC70DC-4625-4B88-B187-0D79388C9159}" dt="2023-01-31T10:24:04.740" v="458" actId="478"/>
          <ac:spMkLst>
            <pc:docMk/>
            <pc:sldMk cId="864285993" sldId="343"/>
            <ac:spMk id="157" creationId="{86419A4C-0B0E-4551-8DD7-FC37AC27BDBA}"/>
          </ac:spMkLst>
        </pc:spChg>
        <pc:spChg chg="del">
          <ac:chgData name="Drabow Markus, MZ-25" userId="c965f6ae-e4b4-46c5-9e42-a96a718b2e8c" providerId="ADAL" clId="{87DC70DC-4625-4B88-B187-0D79388C9159}" dt="2023-01-31T10:24:12.641" v="459" actId="478"/>
          <ac:spMkLst>
            <pc:docMk/>
            <pc:sldMk cId="864285993" sldId="343"/>
            <ac:spMk id="189" creationId="{FF8B8F3B-7A48-4018-8F4B-1FF212B81918}"/>
          </ac:spMkLst>
        </pc:spChg>
        <pc:spChg chg="del">
          <ac:chgData name="Drabow Markus, MZ-25" userId="c965f6ae-e4b4-46c5-9e42-a96a718b2e8c" providerId="ADAL" clId="{87DC70DC-4625-4B88-B187-0D79388C9159}" dt="2023-01-31T10:23:49.318" v="455" actId="478"/>
          <ac:spMkLst>
            <pc:docMk/>
            <pc:sldMk cId="864285993" sldId="343"/>
            <ac:spMk id="2048" creationId="{CF6FF5CD-8B7C-48E2-A211-3CB6B3FA7D07}"/>
          </ac:spMkLst>
        </pc:spChg>
        <pc:spChg chg="mod">
          <ac:chgData name="Drabow Markus, MZ-25" userId="c965f6ae-e4b4-46c5-9e42-a96a718b2e8c" providerId="ADAL" clId="{87DC70DC-4625-4B88-B187-0D79388C9159}" dt="2023-01-31T10:24:35.565" v="461" actId="206"/>
          <ac:spMkLst>
            <pc:docMk/>
            <pc:sldMk cId="864285993" sldId="343"/>
            <ac:spMk id="2067" creationId="{034EBCF2-D40D-4ABD-907A-2818EA970D8B}"/>
          </ac:spMkLst>
        </pc:spChg>
        <pc:spChg chg="mod">
          <ac:chgData name="Drabow Markus, MZ-25" userId="c965f6ae-e4b4-46c5-9e42-a96a718b2e8c" providerId="ADAL" clId="{87DC70DC-4625-4B88-B187-0D79388C9159}" dt="2023-01-31T12:24:55.663" v="913" actId="207"/>
          <ac:spMkLst>
            <pc:docMk/>
            <pc:sldMk cId="864285993" sldId="343"/>
            <ac:spMk id="2068" creationId="{59051919-FBD9-44B7-9385-24F09EE4F3A4}"/>
          </ac:spMkLst>
        </pc:spChg>
        <pc:grpChg chg="del">
          <ac:chgData name="Drabow Markus, MZ-25" userId="c965f6ae-e4b4-46c5-9e42-a96a718b2e8c" providerId="ADAL" clId="{87DC70DC-4625-4B88-B187-0D79388C9159}" dt="2023-01-31T10:23:49.318" v="455" actId="478"/>
          <ac:grpSpMkLst>
            <pc:docMk/>
            <pc:sldMk cId="864285993" sldId="343"/>
            <ac:grpSpMk id="18" creationId="{4C3B13EA-6E36-4D9B-A369-4BBC9F6B1F00}"/>
          </ac:grpSpMkLst>
        </pc:grpChg>
        <pc:grpChg chg="del">
          <ac:chgData name="Drabow Markus, MZ-25" userId="c965f6ae-e4b4-46c5-9e42-a96a718b2e8c" providerId="ADAL" clId="{87DC70DC-4625-4B88-B187-0D79388C9159}" dt="2023-01-31T10:23:49.318" v="455" actId="478"/>
          <ac:grpSpMkLst>
            <pc:docMk/>
            <pc:sldMk cId="864285993" sldId="343"/>
            <ac:grpSpMk id="85" creationId="{0BB8051B-E9E0-459D-9E25-CEDCCDE05B81}"/>
          </ac:grpSpMkLst>
        </pc:grpChg>
        <pc:grpChg chg="del">
          <ac:chgData name="Drabow Markus, MZ-25" userId="c965f6ae-e4b4-46c5-9e42-a96a718b2e8c" providerId="ADAL" clId="{87DC70DC-4625-4B88-B187-0D79388C9159}" dt="2023-01-31T10:24:04.740" v="458" actId="478"/>
          <ac:grpSpMkLst>
            <pc:docMk/>
            <pc:sldMk cId="864285993" sldId="343"/>
            <ac:grpSpMk id="183" creationId="{066E3BD0-90A9-43CF-98C3-014E2DB9730B}"/>
          </ac:grpSpMkLst>
        </pc:grpChg>
        <pc:picChg chg="mod">
          <ac:chgData name="Drabow Markus, MZ-25" userId="c965f6ae-e4b4-46c5-9e42-a96a718b2e8c" providerId="ADAL" clId="{87DC70DC-4625-4B88-B187-0D79388C9159}" dt="2023-01-31T12:21:40.192" v="855"/>
          <ac:picMkLst>
            <pc:docMk/>
            <pc:sldMk cId="864285993" sldId="343"/>
            <ac:picMk id="46" creationId="{0CBBF534-2300-4CC6-B59A-00E930A4F847}"/>
          </ac:picMkLst>
        </pc:picChg>
        <pc:picChg chg="mod">
          <ac:chgData name="Drabow Markus, MZ-25" userId="c965f6ae-e4b4-46c5-9e42-a96a718b2e8c" providerId="ADAL" clId="{87DC70DC-4625-4B88-B187-0D79388C9159}" dt="2023-01-31T12:21:26.686" v="854"/>
          <ac:picMkLst>
            <pc:docMk/>
            <pc:sldMk cId="864285993" sldId="343"/>
            <ac:picMk id="47" creationId="{BB22D745-E6D2-414F-BB33-421E3868F590}"/>
          </ac:picMkLst>
        </pc:picChg>
        <pc:picChg chg="mod">
          <ac:chgData name="Drabow Markus, MZ-25" userId="c965f6ae-e4b4-46c5-9e42-a96a718b2e8c" providerId="ADAL" clId="{87DC70DC-4625-4B88-B187-0D79388C9159}" dt="2023-01-31T12:24:47.461" v="912"/>
          <ac:picMkLst>
            <pc:docMk/>
            <pc:sldMk cId="864285993" sldId="343"/>
            <ac:picMk id="56" creationId="{00D25518-BEEC-4023-9496-C65192EB409C}"/>
          </ac:picMkLst>
        </pc:picChg>
        <pc:picChg chg="mod">
          <ac:chgData name="Drabow Markus, MZ-25" userId="c965f6ae-e4b4-46c5-9e42-a96a718b2e8c" providerId="ADAL" clId="{87DC70DC-4625-4B88-B187-0D79388C9159}" dt="2023-01-31T12:24:47.461" v="912"/>
          <ac:picMkLst>
            <pc:docMk/>
            <pc:sldMk cId="864285993" sldId="343"/>
            <ac:picMk id="58" creationId="{6309468E-1D0F-4DF2-9D8F-9C5ABC380219}"/>
          </ac:picMkLst>
        </pc:picChg>
        <pc:picChg chg="mod">
          <ac:chgData name="Drabow Markus, MZ-25" userId="c965f6ae-e4b4-46c5-9e42-a96a718b2e8c" providerId="ADAL" clId="{87DC70DC-4625-4B88-B187-0D79388C9159}" dt="2023-01-31T12:24:47.461" v="912"/>
          <ac:picMkLst>
            <pc:docMk/>
            <pc:sldMk cId="864285993" sldId="343"/>
            <ac:picMk id="59" creationId="{6F0E769D-8C14-4197-A3F8-582B39FB19E4}"/>
          </ac:picMkLst>
        </pc:picChg>
        <pc:picChg chg="mod">
          <ac:chgData name="Drabow Markus, MZ-25" userId="c965f6ae-e4b4-46c5-9e42-a96a718b2e8c" providerId="ADAL" clId="{87DC70DC-4625-4B88-B187-0D79388C9159}" dt="2023-01-31T12:24:47.461" v="912"/>
          <ac:picMkLst>
            <pc:docMk/>
            <pc:sldMk cId="864285993" sldId="343"/>
            <ac:picMk id="65" creationId="{0C0B579B-CF48-4F03-AFA7-8986CA1BAD8C}"/>
          </ac:picMkLst>
        </pc:picChg>
        <pc:picChg chg="mod">
          <ac:chgData name="Drabow Markus, MZ-25" userId="c965f6ae-e4b4-46c5-9e42-a96a718b2e8c" providerId="ADAL" clId="{87DC70DC-4625-4B88-B187-0D79388C9159}" dt="2023-01-31T12:25:03.311" v="914"/>
          <ac:picMkLst>
            <pc:docMk/>
            <pc:sldMk cId="864285993" sldId="343"/>
            <ac:picMk id="94" creationId="{969ACA1C-3FBD-4305-9C79-CC1FCB3917ED}"/>
          </ac:picMkLst>
        </pc:picChg>
        <pc:picChg chg="del">
          <ac:chgData name="Drabow Markus, MZ-25" userId="c965f6ae-e4b4-46c5-9e42-a96a718b2e8c" providerId="ADAL" clId="{87DC70DC-4625-4B88-B187-0D79388C9159}" dt="2023-01-31T10:23:49.318" v="455" actId="478"/>
          <ac:picMkLst>
            <pc:docMk/>
            <pc:sldMk cId="864285993" sldId="343"/>
            <ac:picMk id="98" creationId="{846D0CCD-8A1C-4EA4-A609-68F9908131CD}"/>
          </ac:picMkLst>
        </pc:picChg>
        <pc:picChg chg="mod">
          <ac:chgData name="Drabow Markus, MZ-25" userId="c965f6ae-e4b4-46c5-9e42-a96a718b2e8c" providerId="ADAL" clId="{87DC70DC-4625-4B88-B187-0D79388C9159}" dt="2023-01-31T12:24:24.059" v="909"/>
          <ac:picMkLst>
            <pc:docMk/>
            <pc:sldMk cId="864285993" sldId="343"/>
            <ac:picMk id="103" creationId="{D80D7CFB-1219-412F-BB38-B2C27EFEC118}"/>
          </ac:picMkLst>
        </pc:picChg>
        <pc:picChg chg="mod">
          <ac:chgData name="Drabow Markus, MZ-25" userId="c965f6ae-e4b4-46c5-9e42-a96a718b2e8c" providerId="ADAL" clId="{87DC70DC-4625-4B88-B187-0D79388C9159}" dt="2023-01-31T12:25:11.507" v="915"/>
          <ac:picMkLst>
            <pc:docMk/>
            <pc:sldMk cId="864285993" sldId="343"/>
            <ac:picMk id="117" creationId="{4615A920-4215-4BA5-B66C-0C39914EFA49}"/>
          </ac:picMkLst>
        </pc:picChg>
        <pc:picChg chg="mod">
          <ac:chgData name="Drabow Markus, MZ-25" userId="c965f6ae-e4b4-46c5-9e42-a96a718b2e8c" providerId="ADAL" clId="{87DC70DC-4625-4B88-B187-0D79388C9159}" dt="2023-01-31T12:25:39.355" v="916"/>
          <ac:picMkLst>
            <pc:docMk/>
            <pc:sldMk cId="864285993" sldId="343"/>
            <ac:picMk id="124" creationId="{8A4F1DBB-C2BE-4110-95D8-92601936E65B}"/>
          </ac:picMkLst>
        </pc:picChg>
        <pc:picChg chg="del">
          <ac:chgData name="Drabow Markus, MZ-25" userId="c965f6ae-e4b4-46c5-9e42-a96a718b2e8c" providerId="ADAL" clId="{87DC70DC-4625-4B88-B187-0D79388C9159}" dt="2023-01-31T10:24:04.740" v="458" actId="478"/>
          <ac:picMkLst>
            <pc:docMk/>
            <pc:sldMk cId="864285993" sldId="343"/>
            <ac:picMk id="128" creationId="{277EFC6D-8412-43B7-B361-D52F9CE6223F}"/>
          </ac:picMkLst>
        </pc:picChg>
        <pc:picChg chg="mod">
          <ac:chgData name="Drabow Markus, MZ-25" userId="c965f6ae-e4b4-46c5-9e42-a96a718b2e8c" providerId="ADAL" clId="{87DC70DC-4625-4B88-B187-0D79388C9159}" dt="2023-01-31T12:21:49.877" v="856" actId="108"/>
          <ac:picMkLst>
            <pc:docMk/>
            <pc:sldMk cId="864285993" sldId="343"/>
            <ac:picMk id="1026" creationId="{3ADFD31E-7236-4048-BCF9-05AE5DCEFD2A}"/>
          </ac:picMkLst>
        </pc:picChg>
        <pc:picChg chg="mod">
          <ac:chgData name="Drabow Markus, MZ-25" userId="c965f6ae-e4b4-46c5-9e42-a96a718b2e8c" providerId="ADAL" clId="{87DC70DC-4625-4B88-B187-0D79388C9159}" dt="2023-01-31T12:24:47.461" v="912"/>
          <ac:picMkLst>
            <pc:docMk/>
            <pc:sldMk cId="864285993" sldId="343"/>
            <ac:picMk id="1028" creationId="{DABCBDAF-D3CA-4C8F-803A-D22AC16A0F16}"/>
          </ac:picMkLst>
        </pc:picChg>
        <pc:picChg chg="mod">
          <ac:chgData name="Drabow Markus, MZ-25" userId="c965f6ae-e4b4-46c5-9e42-a96a718b2e8c" providerId="ADAL" clId="{87DC70DC-4625-4B88-B187-0D79388C9159}" dt="2023-01-31T12:25:11.507" v="915"/>
          <ac:picMkLst>
            <pc:docMk/>
            <pc:sldMk cId="864285993" sldId="343"/>
            <ac:picMk id="1030" creationId="{CF1B0059-D589-409F-882E-5794A6E464D5}"/>
          </ac:picMkLst>
        </pc:picChg>
        <pc:picChg chg="mod">
          <ac:chgData name="Drabow Markus, MZ-25" userId="c965f6ae-e4b4-46c5-9e42-a96a718b2e8c" providerId="ADAL" clId="{87DC70DC-4625-4B88-B187-0D79388C9159}" dt="2023-01-31T12:24:47.461" v="912"/>
          <ac:picMkLst>
            <pc:docMk/>
            <pc:sldMk cId="864285993" sldId="343"/>
            <ac:picMk id="2052" creationId="{C2E4DB5E-EACE-4921-90CE-7539EBD4FA09}"/>
          </ac:picMkLst>
        </pc:picChg>
        <pc:picChg chg="mod">
          <ac:chgData name="Drabow Markus, MZ-25" userId="c965f6ae-e4b4-46c5-9e42-a96a718b2e8c" providerId="ADAL" clId="{87DC70DC-4625-4B88-B187-0D79388C9159}" dt="2023-01-31T12:24:47.461" v="912"/>
          <ac:picMkLst>
            <pc:docMk/>
            <pc:sldMk cId="864285993" sldId="343"/>
            <ac:picMk id="2054" creationId="{5AC43AC8-C54B-4D03-8C3D-499F9EEF048C}"/>
          </ac:picMkLst>
        </pc:picChg>
        <pc:picChg chg="mod">
          <ac:chgData name="Drabow Markus, MZ-25" userId="c965f6ae-e4b4-46c5-9e42-a96a718b2e8c" providerId="ADAL" clId="{87DC70DC-4625-4B88-B187-0D79388C9159}" dt="2023-01-31T12:25:03.311" v="914"/>
          <ac:picMkLst>
            <pc:docMk/>
            <pc:sldMk cId="864285993" sldId="343"/>
            <ac:picMk id="2056" creationId="{5D59CA2F-3B3A-4326-92B0-FD9A64C377F9}"/>
          </ac:picMkLst>
        </pc:picChg>
        <pc:picChg chg="mod">
          <ac:chgData name="Drabow Markus, MZ-25" userId="c965f6ae-e4b4-46c5-9e42-a96a718b2e8c" providerId="ADAL" clId="{87DC70DC-4625-4B88-B187-0D79388C9159}" dt="2023-01-31T12:25:39.355" v="916"/>
          <ac:picMkLst>
            <pc:docMk/>
            <pc:sldMk cId="864285993" sldId="343"/>
            <ac:picMk id="2058" creationId="{AD9E3D87-5640-4633-847B-3CDB9DA52F65}"/>
          </ac:picMkLst>
        </pc:picChg>
        <pc:picChg chg="mod">
          <ac:chgData name="Drabow Markus, MZ-25" userId="c965f6ae-e4b4-46c5-9e42-a96a718b2e8c" providerId="ADAL" clId="{87DC70DC-4625-4B88-B187-0D79388C9159}" dt="2023-01-31T12:25:11.507" v="915"/>
          <ac:picMkLst>
            <pc:docMk/>
            <pc:sldMk cId="864285993" sldId="343"/>
            <ac:picMk id="2060" creationId="{58359DFF-C2E5-4C5E-9937-6AEC49AB853A}"/>
          </ac:picMkLst>
        </pc:picChg>
        <pc:picChg chg="mod">
          <ac:chgData name="Drabow Markus, MZ-25" userId="c965f6ae-e4b4-46c5-9e42-a96a718b2e8c" providerId="ADAL" clId="{87DC70DC-4625-4B88-B187-0D79388C9159}" dt="2023-01-31T12:25:11.507" v="915"/>
          <ac:picMkLst>
            <pc:docMk/>
            <pc:sldMk cId="864285993" sldId="343"/>
            <ac:picMk id="2062" creationId="{949395FF-0406-4760-9970-9307FD087CFA}"/>
          </ac:picMkLst>
        </pc:picChg>
        <pc:picChg chg="del">
          <ac:chgData name="Drabow Markus, MZ-25" userId="c965f6ae-e4b4-46c5-9e42-a96a718b2e8c" providerId="ADAL" clId="{87DC70DC-4625-4B88-B187-0D79388C9159}" dt="2023-01-31T10:24:04.740" v="458" actId="478"/>
          <ac:picMkLst>
            <pc:docMk/>
            <pc:sldMk cId="864285993" sldId="343"/>
            <ac:picMk id="2065" creationId="{6DEB04F0-E387-4DC4-B5CE-D26078C06678}"/>
          </ac:picMkLst>
        </pc:picChg>
        <pc:picChg chg="mod">
          <ac:chgData name="Drabow Markus, MZ-25" userId="c965f6ae-e4b4-46c5-9e42-a96a718b2e8c" providerId="ADAL" clId="{87DC70DC-4625-4B88-B187-0D79388C9159}" dt="2023-01-31T12:24:47.461" v="912"/>
          <ac:picMkLst>
            <pc:docMk/>
            <pc:sldMk cId="864285993" sldId="343"/>
            <ac:picMk id="2066" creationId="{6431CB43-2DBC-4417-B314-697DBF589D85}"/>
          </ac:picMkLst>
        </pc:picChg>
        <pc:cxnChg chg="del">
          <ac:chgData name="Drabow Markus, MZ-25" userId="c965f6ae-e4b4-46c5-9e42-a96a718b2e8c" providerId="ADAL" clId="{87DC70DC-4625-4B88-B187-0D79388C9159}" dt="2023-01-31T10:23:49.318" v="455" actId="478"/>
          <ac:cxnSpMkLst>
            <pc:docMk/>
            <pc:sldMk cId="864285993" sldId="343"/>
            <ac:cxnSpMk id="22" creationId="{D89A9422-D875-49F7-A8DD-72414DF3D905}"/>
          </ac:cxnSpMkLst>
        </pc:cxnChg>
        <pc:cxnChg chg="del">
          <ac:chgData name="Drabow Markus, MZ-25" userId="c965f6ae-e4b4-46c5-9e42-a96a718b2e8c" providerId="ADAL" clId="{87DC70DC-4625-4B88-B187-0D79388C9159}" dt="2023-01-31T10:24:04.740" v="458" actId="478"/>
          <ac:cxnSpMkLst>
            <pc:docMk/>
            <pc:sldMk cId="864285993" sldId="343"/>
            <ac:cxnSpMk id="133" creationId="{25DC7E72-42AB-4306-B7A9-15FC3ADCCC4B}"/>
          </ac:cxnSpMkLst>
        </pc:cxn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4256C1-BD98-43CD-939C-142B9F69AF1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2743200" y="1143000"/>
            <a:ext cx="1234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421D5-8C01-4515-AA97-9E361E855E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83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1pPr>
    <a:lvl2pPr marL="691149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2pPr>
    <a:lvl3pPr marL="1382298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3pPr>
    <a:lvl4pPr marL="2073448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4pPr>
    <a:lvl5pPr marL="2764597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5pPr>
    <a:lvl6pPr marL="3455746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6pPr>
    <a:lvl7pPr marL="4146895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7pPr>
    <a:lvl8pPr marL="4838045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8pPr>
    <a:lvl9pPr marL="5529194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43200" y="1143000"/>
            <a:ext cx="12344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421D5-8C01-4515-AA97-9E361E855E0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924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43200" y="1143000"/>
            <a:ext cx="12344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421D5-8C01-4515-AA97-9E361E855E0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0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43200" y="1143000"/>
            <a:ext cx="12344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421D5-8C01-4515-AA97-9E361E855E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32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43200" y="1143000"/>
            <a:ext cx="12344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421D5-8C01-4515-AA97-9E361E855E0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411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4" y="1178224"/>
            <a:ext cx="2160031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4" y="3781308"/>
            <a:ext cx="21600319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84" indent="0" algn="ctr">
              <a:buNone/>
              <a:defRPr sz="2100"/>
            </a:lvl2pPr>
            <a:lvl3pPr marL="959969" indent="0" algn="ctr">
              <a:buNone/>
              <a:defRPr sz="1890"/>
            </a:lvl3pPr>
            <a:lvl4pPr marL="1439953" indent="0" algn="ctr">
              <a:buNone/>
              <a:defRPr sz="1681"/>
            </a:lvl4pPr>
            <a:lvl5pPr marL="1919938" indent="0" algn="ctr">
              <a:buNone/>
              <a:defRPr sz="1681"/>
            </a:lvl5pPr>
            <a:lvl6pPr marL="2399922" indent="0" algn="ctr">
              <a:buNone/>
              <a:defRPr sz="1681"/>
            </a:lvl6pPr>
            <a:lvl7pPr marL="2879907" indent="0" algn="ctr">
              <a:buNone/>
              <a:defRPr sz="1681"/>
            </a:lvl7pPr>
            <a:lvl8pPr marL="3359891" indent="0" algn="ctr">
              <a:buNone/>
              <a:defRPr sz="1681"/>
            </a:lvl8pPr>
            <a:lvl9pPr marL="3839876" indent="0" algn="ctr">
              <a:buNone/>
              <a:defRPr sz="1681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30012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939624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6" y="383299"/>
            <a:ext cx="6210093" cy="610108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31" y="383299"/>
            <a:ext cx="18270270" cy="610108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62855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/>
              <a:t>© 2022 Catena-X or a Catena-X affiliate company</a:t>
            </a:r>
            <a:endParaRPr lang="en-US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1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F11EFE-C331-4C8E-9241-C5F784DC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703" y="2129820"/>
            <a:ext cx="25833951" cy="456954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5B51302-FAE1-4009-9911-EFDB3713C8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/>
              <a:t>© 2022 Catena-X or a Catena-X affiliate company</a:t>
            </a:r>
            <a:endParaRPr lang="en-US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8FB65E-86B8-4340-A046-B58DF337D56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B8585AD-C68E-4A02-9454-FC404C43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4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chl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0CF12A5-BB13-4C64-8851-CE67A683F4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825" y="-1703741"/>
            <a:ext cx="24039865" cy="113509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37443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51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1794830"/>
            <a:ext cx="24840368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4817877"/>
            <a:ext cx="24840368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8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69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53" indent="0">
              <a:buNone/>
              <a:defRPr sz="1681">
                <a:solidFill>
                  <a:schemeClr val="tx1">
                    <a:tint val="75000"/>
                  </a:schemeClr>
                </a:solidFill>
              </a:defRPr>
            </a:lvl4pPr>
            <a:lvl5pPr marL="1919938" indent="0">
              <a:buNone/>
              <a:defRPr sz="1681">
                <a:solidFill>
                  <a:schemeClr val="tx1">
                    <a:tint val="75000"/>
                  </a:schemeClr>
                </a:solidFill>
              </a:defRPr>
            </a:lvl5pPr>
            <a:lvl6pPr marL="2399922" indent="0">
              <a:buNone/>
              <a:defRPr sz="1681">
                <a:solidFill>
                  <a:schemeClr val="tx1">
                    <a:tint val="75000"/>
                  </a:schemeClr>
                </a:solidFill>
              </a:defRPr>
            </a:lvl6pPr>
            <a:lvl7pPr marL="2879907" indent="0">
              <a:buNone/>
              <a:defRPr sz="1681">
                <a:solidFill>
                  <a:schemeClr val="tx1">
                    <a:tint val="75000"/>
                  </a:schemeClr>
                </a:solidFill>
              </a:defRPr>
            </a:lvl7pPr>
            <a:lvl8pPr marL="3359891" indent="0">
              <a:buNone/>
              <a:defRPr sz="1681">
                <a:solidFill>
                  <a:schemeClr val="tx1">
                    <a:tint val="75000"/>
                  </a:schemeClr>
                </a:solidFill>
              </a:defRPr>
            </a:lvl8pPr>
            <a:lvl9pPr marL="3839876" indent="0">
              <a:buNone/>
              <a:defRPr sz="168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54387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31" y="1916484"/>
            <a:ext cx="12240181" cy="45678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7" y="1916484"/>
            <a:ext cx="12240181" cy="45678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9640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1" y="383297"/>
            <a:ext cx="24840368" cy="139153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2" y="1764834"/>
            <a:ext cx="12183928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84" indent="0">
              <a:buNone/>
              <a:defRPr sz="2100" b="1"/>
            </a:lvl2pPr>
            <a:lvl3pPr marL="959969" indent="0">
              <a:buNone/>
              <a:defRPr sz="1890" b="1"/>
            </a:lvl3pPr>
            <a:lvl4pPr marL="1439953" indent="0">
              <a:buNone/>
              <a:defRPr sz="1681" b="1"/>
            </a:lvl4pPr>
            <a:lvl5pPr marL="1919938" indent="0">
              <a:buNone/>
              <a:defRPr sz="1681" b="1"/>
            </a:lvl5pPr>
            <a:lvl6pPr marL="2399922" indent="0">
              <a:buNone/>
              <a:defRPr sz="1681" b="1"/>
            </a:lvl6pPr>
            <a:lvl7pPr marL="2879907" indent="0">
              <a:buNone/>
              <a:defRPr sz="1681" b="1"/>
            </a:lvl7pPr>
            <a:lvl8pPr marL="3359891" indent="0">
              <a:buNone/>
              <a:defRPr sz="1681" b="1"/>
            </a:lvl8pPr>
            <a:lvl9pPr marL="3839876" indent="0">
              <a:buNone/>
              <a:defRPr sz="168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2" y="2629751"/>
            <a:ext cx="12183928" cy="386796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4" y="1764834"/>
            <a:ext cx="12243933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84" indent="0">
              <a:buNone/>
              <a:defRPr sz="2100" b="1"/>
            </a:lvl2pPr>
            <a:lvl3pPr marL="959969" indent="0">
              <a:buNone/>
              <a:defRPr sz="1890" b="1"/>
            </a:lvl3pPr>
            <a:lvl4pPr marL="1439953" indent="0">
              <a:buNone/>
              <a:defRPr sz="1681" b="1"/>
            </a:lvl4pPr>
            <a:lvl5pPr marL="1919938" indent="0">
              <a:buNone/>
              <a:defRPr sz="1681" b="1"/>
            </a:lvl5pPr>
            <a:lvl6pPr marL="2399922" indent="0">
              <a:buNone/>
              <a:defRPr sz="1681" b="1"/>
            </a:lvl6pPr>
            <a:lvl7pPr marL="2879907" indent="0">
              <a:buNone/>
              <a:defRPr sz="1681" b="1"/>
            </a:lvl7pPr>
            <a:lvl8pPr marL="3359891" indent="0">
              <a:buNone/>
              <a:defRPr sz="1681" b="1"/>
            </a:lvl8pPr>
            <a:lvl9pPr marL="3839876" indent="0">
              <a:buNone/>
              <a:defRPr sz="168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4" y="2629751"/>
            <a:ext cx="12243933" cy="386796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83357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4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64197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479954"/>
            <a:ext cx="9288886" cy="16798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4" y="1036569"/>
            <a:ext cx="14580216" cy="5116178"/>
          </a:xfrm>
        </p:spPr>
        <p:txBody>
          <a:bodyPr/>
          <a:lstStyle>
            <a:lvl1pPr>
              <a:defRPr sz="3360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2159796"/>
            <a:ext cx="9288886" cy="4001285"/>
          </a:xfrm>
        </p:spPr>
        <p:txBody>
          <a:bodyPr/>
          <a:lstStyle>
            <a:lvl1pPr marL="0" indent="0">
              <a:buNone/>
              <a:defRPr sz="1681"/>
            </a:lvl1pPr>
            <a:lvl2pPr marL="479984" indent="0">
              <a:buNone/>
              <a:defRPr sz="1469"/>
            </a:lvl2pPr>
            <a:lvl3pPr marL="959969" indent="0">
              <a:buNone/>
              <a:defRPr sz="1260"/>
            </a:lvl3pPr>
            <a:lvl4pPr marL="1439953" indent="0">
              <a:buNone/>
              <a:defRPr sz="1051"/>
            </a:lvl4pPr>
            <a:lvl5pPr marL="1919938" indent="0">
              <a:buNone/>
              <a:defRPr sz="1051"/>
            </a:lvl5pPr>
            <a:lvl6pPr marL="2399922" indent="0">
              <a:buNone/>
              <a:defRPr sz="1051"/>
            </a:lvl6pPr>
            <a:lvl7pPr marL="2879907" indent="0">
              <a:buNone/>
              <a:defRPr sz="1051"/>
            </a:lvl7pPr>
            <a:lvl8pPr marL="3359891" indent="0">
              <a:buNone/>
              <a:defRPr sz="1051"/>
            </a:lvl8pPr>
            <a:lvl9pPr marL="3839876" indent="0">
              <a:buNone/>
              <a:defRPr sz="10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5930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479954"/>
            <a:ext cx="9288886" cy="16798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4" y="1036569"/>
            <a:ext cx="14580216" cy="5116178"/>
          </a:xfrm>
        </p:spPr>
        <p:txBody>
          <a:bodyPr anchor="t"/>
          <a:lstStyle>
            <a:lvl1pPr marL="0" indent="0">
              <a:buNone/>
              <a:defRPr sz="3360"/>
            </a:lvl1pPr>
            <a:lvl2pPr marL="479984" indent="0">
              <a:buNone/>
              <a:defRPr sz="2939"/>
            </a:lvl2pPr>
            <a:lvl3pPr marL="959969" indent="0">
              <a:buNone/>
              <a:defRPr sz="2520"/>
            </a:lvl3pPr>
            <a:lvl4pPr marL="1439953" indent="0">
              <a:buNone/>
              <a:defRPr sz="2100"/>
            </a:lvl4pPr>
            <a:lvl5pPr marL="1919938" indent="0">
              <a:buNone/>
              <a:defRPr sz="2100"/>
            </a:lvl5pPr>
            <a:lvl6pPr marL="2399922" indent="0">
              <a:buNone/>
              <a:defRPr sz="2100"/>
            </a:lvl6pPr>
            <a:lvl7pPr marL="2879907" indent="0">
              <a:buNone/>
              <a:defRPr sz="2100"/>
            </a:lvl7pPr>
            <a:lvl8pPr marL="3359891" indent="0">
              <a:buNone/>
              <a:defRPr sz="2100"/>
            </a:lvl8pPr>
            <a:lvl9pPr marL="3839876" indent="0">
              <a:buNone/>
              <a:defRPr sz="21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2159796"/>
            <a:ext cx="9288886" cy="4001285"/>
          </a:xfrm>
        </p:spPr>
        <p:txBody>
          <a:bodyPr/>
          <a:lstStyle>
            <a:lvl1pPr marL="0" indent="0">
              <a:buNone/>
              <a:defRPr sz="1681"/>
            </a:lvl1pPr>
            <a:lvl2pPr marL="479984" indent="0">
              <a:buNone/>
              <a:defRPr sz="1469"/>
            </a:lvl2pPr>
            <a:lvl3pPr marL="959969" indent="0">
              <a:buNone/>
              <a:defRPr sz="1260"/>
            </a:lvl3pPr>
            <a:lvl4pPr marL="1439953" indent="0">
              <a:buNone/>
              <a:defRPr sz="1051"/>
            </a:lvl4pPr>
            <a:lvl5pPr marL="1919938" indent="0">
              <a:buNone/>
              <a:defRPr sz="1051"/>
            </a:lvl5pPr>
            <a:lvl6pPr marL="2399922" indent="0">
              <a:buNone/>
              <a:defRPr sz="1051"/>
            </a:lvl6pPr>
            <a:lvl7pPr marL="2879907" indent="0">
              <a:buNone/>
              <a:defRPr sz="1051"/>
            </a:lvl7pPr>
            <a:lvl8pPr marL="3359891" indent="0">
              <a:buNone/>
              <a:defRPr sz="1051"/>
            </a:lvl8pPr>
            <a:lvl9pPr marL="3839876" indent="0">
              <a:buNone/>
              <a:defRPr sz="10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80030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1994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30" y="383297"/>
            <a:ext cx="24840368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30" y="1916484"/>
            <a:ext cx="24840368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pic>
        <p:nvPicPr>
          <p:cNvPr id="7" name="Grafik 6" hidden="1">
            <a:extLst>
              <a:ext uri="{FF2B5EF4-FFF2-40B4-BE49-F238E27FC236}">
                <a16:creationId xmlns:a16="http://schemas.microsoft.com/office/drawing/2014/main" id="{862A06B3-9DA2-4347-817C-A4F49C249D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/>
          <a:srcRect l="3641" t="15323" r="2125" b="24064"/>
          <a:stretch/>
        </p:blipFill>
        <p:spPr>
          <a:xfrm>
            <a:off x="3" y="8331"/>
            <a:ext cx="28800425" cy="719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106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673" r:id="rId12"/>
    <p:sldLayoutId id="2147483650" r:id="rId13"/>
    <p:sldLayoutId id="214748367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59969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92" indent="-239992" algn="l" defTabSz="959969" rtl="0" eaLnBrk="1" latinLnBrk="0" hangingPunct="1">
        <a:lnSpc>
          <a:spcPct val="90000"/>
        </a:lnSpc>
        <a:spcBef>
          <a:spcPts val="1051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77" indent="-239992" algn="l" defTabSz="959969" rtl="0" eaLnBrk="1" latinLnBrk="0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61" indent="-239992" algn="l" defTabSz="959969" rtl="0" eaLnBrk="1" latinLnBrk="0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946" indent="-239992" algn="l" defTabSz="959969" rtl="0" eaLnBrk="1" latinLnBrk="0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930" indent="-239992" algn="l" defTabSz="959969" rtl="0" eaLnBrk="1" latinLnBrk="0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915" indent="-239992" algn="l" defTabSz="959969" rtl="0" eaLnBrk="1" latinLnBrk="0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899" indent="-239992" algn="l" defTabSz="959969" rtl="0" eaLnBrk="1" latinLnBrk="0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884" indent="-239992" algn="l" defTabSz="959969" rtl="0" eaLnBrk="1" latinLnBrk="0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868" indent="-239992" algn="l" defTabSz="959969" rtl="0" eaLnBrk="1" latinLnBrk="0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69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84" algn="l" defTabSz="959969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69" algn="l" defTabSz="959969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53" algn="l" defTabSz="959969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938" algn="l" defTabSz="959969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922" algn="l" defTabSz="959969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907" algn="l" defTabSz="959969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891" algn="l" defTabSz="959969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876" algn="l" defTabSz="959969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userDrawn="1">
          <p15:clr>
            <a:srgbClr val="F26B43"/>
          </p15:clr>
        </p15:guide>
        <p15:guide id="2" orient="horz" pos="4535" userDrawn="1">
          <p15:clr>
            <a:srgbClr val="F26B43"/>
          </p15:clr>
        </p15:guide>
        <p15:guide id="3" pos="18142" userDrawn="1">
          <p15:clr>
            <a:srgbClr val="F26B43"/>
          </p15:clr>
        </p15:guide>
        <p15:guide id="4" userDrawn="1">
          <p15:clr>
            <a:srgbClr val="F26B43"/>
          </p15:clr>
        </p15:guide>
        <p15:guide id="5" pos="927" userDrawn="1">
          <p15:clr>
            <a:srgbClr val="F26B43"/>
          </p15:clr>
        </p15:guide>
        <p15:guide id="6" pos="17215" userDrawn="1">
          <p15:clr>
            <a:srgbClr val="F26B43"/>
          </p15:clr>
        </p15:guide>
        <p15:guide id="7" orient="horz" pos="4220" userDrawn="1">
          <p15:clr>
            <a:srgbClr val="F26B43"/>
          </p15:clr>
        </p15:guide>
        <p15:guide id="8" orient="horz" pos="1338" userDrawn="1">
          <p15:clr>
            <a:srgbClr val="F26B43"/>
          </p15:clr>
        </p15:guide>
        <p15:guide id="9" orient="horz" pos="720" userDrawn="1">
          <p15:clr>
            <a:srgbClr val="F26B43"/>
          </p15:clr>
        </p15:guide>
        <p15:guide id="10" pos="9071" userDrawn="1">
          <p15:clr>
            <a:srgbClr val="F26B43"/>
          </p15:clr>
        </p15:guide>
        <p15:guide id="11" pos="8911" userDrawn="1">
          <p15:clr>
            <a:srgbClr val="F26B43"/>
          </p15:clr>
        </p15:guide>
        <p15:guide id="12" pos="92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7.png"/><Relationship Id="rId18" Type="http://schemas.openxmlformats.org/officeDocument/2006/relationships/image" Target="../media/image10.png"/><Relationship Id="rId3" Type="http://schemas.openxmlformats.org/officeDocument/2006/relationships/image" Target="../media/image3.jpeg"/><Relationship Id="rId21" Type="http://schemas.openxmlformats.org/officeDocument/2006/relationships/image" Target="../media/image24.png"/><Relationship Id="rId7" Type="http://schemas.openxmlformats.org/officeDocument/2006/relationships/image" Target="../media/image8.png"/><Relationship Id="rId12" Type="http://schemas.openxmlformats.org/officeDocument/2006/relationships/image" Target="../media/image5.png"/><Relationship Id="rId17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0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6.png"/><Relationship Id="rId5" Type="http://schemas.openxmlformats.org/officeDocument/2006/relationships/image" Target="../media/image6.png"/><Relationship Id="rId15" Type="http://schemas.openxmlformats.org/officeDocument/2006/relationships/image" Target="../media/image19.png"/><Relationship Id="rId23" Type="http://schemas.openxmlformats.org/officeDocument/2006/relationships/image" Target="../media/image25.png"/><Relationship Id="rId10" Type="http://schemas.openxmlformats.org/officeDocument/2006/relationships/image" Target="../media/image15.png"/><Relationship Id="rId19" Type="http://schemas.openxmlformats.org/officeDocument/2006/relationships/image" Target="../media/image22.png"/><Relationship Id="rId4" Type="http://schemas.openxmlformats.org/officeDocument/2006/relationships/image" Target="../media/image13.png"/><Relationship Id="rId9" Type="http://schemas.openxmlformats.org/officeDocument/2006/relationships/image" Target="../media/image14.png"/><Relationship Id="rId14" Type="http://schemas.openxmlformats.org/officeDocument/2006/relationships/image" Target="../media/image18.png"/><Relationship Id="rId22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7.png"/><Relationship Id="rId18" Type="http://schemas.openxmlformats.org/officeDocument/2006/relationships/image" Target="../media/image10.png"/><Relationship Id="rId3" Type="http://schemas.openxmlformats.org/officeDocument/2006/relationships/image" Target="../media/image3.jpeg"/><Relationship Id="rId21" Type="http://schemas.openxmlformats.org/officeDocument/2006/relationships/image" Target="../media/image24.png"/><Relationship Id="rId7" Type="http://schemas.openxmlformats.org/officeDocument/2006/relationships/image" Target="../media/image8.png"/><Relationship Id="rId12" Type="http://schemas.openxmlformats.org/officeDocument/2006/relationships/image" Target="../media/image5.png"/><Relationship Id="rId1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0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6.png"/><Relationship Id="rId5" Type="http://schemas.openxmlformats.org/officeDocument/2006/relationships/image" Target="../media/image6.png"/><Relationship Id="rId15" Type="http://schemas.openxmlformats.org/officeDocument/2006/relationships/image" Target="../media/image19.png"/><Relationship Id="rId23" Type="http://schemas.openxmlformats.org/officeDocument/2006/relationships/image" Target="../media/image25.png"/><Relationship Id="rId10" Type="http://schemas.openxmlformats.org/officeDocument/2006/relationships/image" Target="../media/image15.png"/><Relationship Id="rId19" Type="http://schemas.openxmlformats.org/officeDocument/2006/relationships/image" Target="../media/image22.png"/><Relationship Id="rId4" Type="http://schemas.openxmlformats.org/officeDocument/2006/relationships/image" Target="../media/image13.png"/><Relationship Id="rId9" Type="http://schemas.openxmlformats.org/officeDocument/2006/relationships/image" Target="../media/image14.png"/><Relationship Id="rId14" Type="http://schemas.openxmlformats.org/officeDocument/2006/relationships/image" Target="../media/image18.png"/><Relationship Id="rId22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5E041C-DE71-6683-5B5E-EEB5BA5CA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Originale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6C5FF9D-60F9-6235-68A6-81B3EFEF71C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A5E62F-8F38-C943-7FF5-4047744E392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23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Freihandform: Form 200">
            <a:extLst>
              <a:ext uri="{FF2B5EF4-FFF2-40B4-BE49-F238E27FC236}">
                <a16:creationId xmlns:a16="http://schemas.microsoft.com/office/drawing/2014/main" id="{E3D5767F-851E-462C-AA49-3B856003A755}"/>
              </a:ext>
            </a:extLst>
          </p:cNvPr>
          <p:cNvSpPr/>
          <p:nvPr/>
        </p:nvSpPr>
        <p:spPr>
          <a:xfrm>
            <a:off x="1918902" y="3168529"/>
            <a:ext cx="23652401" cy="1787065"/>
          </a:xfrm>
          <a:custGeom>
            <a:avLst/>
            <a:gdLst>
              <a:gd name="connsiteX0" fmla="*/ 0 w 24326850"/>
              <a:gd name="connsiteY0" fmla="*/ 0 h 2385759"/>
              <a:gd name="connsiteX1" fmla="*/ 2305050 w 24326850"/>
              <a:gd name="connsiteY1" fmla="*/ 1581150 h 2385759"/>
              <a:gd name="connsiteX2" fmla="*/ 2305050 w 24326850"/>
              <a:gd name="connsiteY2" fmla="*/ 1581150 h 2385759"/>
              <a:gd name="connsiteX3" fmla="*/ 5981700 w 24326850"/>
              <a:gd name="connsiteY3" fmla="*/ 1962150 h 2385759"/>
              <a:gd name="connsiteX4" fmla="*/ 9182100 w 24326850"/>
              <a:gd name="connsiteY4" fmla="*/ 1066800 h 2385759"/>
              <a:gd name="connsiteX5" fmla="*/ 12211050 w 24326850"/>
              <a:gd name="connsiteY5" fmla="*/ 1981200 h 2385759"/>
              <a:gd name="connsiteX6" fmla="*/ 15792450 w 24326850"/>
              <a:gd name="connsiteY6" fmla="*/ 2343150 h 2385759"/>
              <a:gd name="connsiteX7" fmla="*/ 18192750 w 24326850"/>
              <a:gd name="connsiteY7" fmla="*/ 1047750 h 2385759"/>
              <a:gd name="connsiteX8" fmla="*/ 21240750 w 24326850"/>
              <a:gd name="connsiteY8" fmla="*/ 1981200 h 2385759"/>
              <a:gd name="connsiteX9" fmla="*/ 24326850 w 24326850"/>
              <a:gd name="connsiteY9" fmla="*/ 1181100 h 2385759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414480"/>
              <a:gd name="connsiteX1" fmla="*/ 2827564 w 24849364"/>
              <a:gd name="connsiteY1" fmla="*/ 1589858 h 2414480"/>
              <a:gd name="connsiteX2" fmla="*/ 2827564 w 24849364"/>
              <a:gd name="connsiteY2" fmla="*/ 1589858 h 2414480"/>
              <a:gd name="connsiteX3" fmla="*/ 6504214 w 24849364"/>
              <a:gd name="connsiteY3" fmla="*/ 1970858 h 2414480"/>
              <a:gd name="connsiteX4" fmla="*/ 9704614 w 24849364"/>
              <a:gd name="connsiteY4" fmla="*/ 1075508 h 2414480"/>
              <a:gd name="connsiteX5" fmla="*/ 12733564 w 24849364"/>
              <a:gd name="connsiteY5" fmla="*/ 1989908 h 2414480"/>
              <a:gd name="connsiteX6" fmla="*/ 16314964 w 24849364"/>
              <a:gd name="connsiteY6" fmla="*/ 2351858 h 2414480"/>
              <a:gd name="connsiteX7" fmla="*/ 18715264 w 24849364"/>
              <a:gd name="connsiteY7" fmla="*/ 1056458 h 2414480"/>
              <a:gd name="connsiteX8" fmla="*/ 21763264 w 24849364"/>
              <a:gd name="connsiteY8" fmla="*/ 1989908 h 2414480"/>
              <a:gd name="connsiteX9" fmla="*/ 24849364 w 24849364"/>
              <a:gd name="connsiteY9" fmla="*/ 1189808 h 2414480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763264 w 25128038"/>
              <a:gd name="connsiteY8" fmla="*/ 1989908 h 2482939"/>
              <a:gd name="connsiteX9" fmla="*/ 25128038 w 25128038"/>
              <a:gd name="connsiteY9" fmla="*/ 1172391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763264 w 25128038"/>
              <a:gd name="connsiteY8" fmla="*/ 1989908 h 2482939"/>
              <a:gd name="connsiteX9" fmla="*/ 25128038 w 25128038"/>
              <a:gd name="connsiteY9" fmla="*/ 1172391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998396 w 25128038"/>
              <a:gd name="connsiteY8" fmla="*/ 2024742 h 2482939"/>
              <a:gd name="connsiteX9" fmla="*/ 25128038 w 25128038"/>
              <a:gd name="connsiteY9" fmla="*/ 1172391 h 2482939"/>
              <a:gd name="connsiteX0" fmla="*/ 0 w 24615974"/>
              <a:gd name="connsiteY0" fmla="*/ 0 h 2428075"/>
              <a:gd name="connsiteX1" fmla="*/ 2315500 w 24615974"/>
              <a:gd name="connsiteY1" fmla="*/ 1534994 h 2428075"/>
              <a:gd name="connsiteX2" fmla="*/ 2315500 w 24615974"/>
              <a:gd name="connsiteY2" fmla="*/ 1534994 h 2428075"/>
              <a:gd name="connsiteX3" fmla="*/ 5992150 w 24615974"/>
              <a:gd name="connsiteY3" fmla="*/ 1915994 h 2428075"/>
              <a:gd name="connsiteX4" fmla="*/ 9192550 w 24615974"/>
              <a:gd name="connsiteY4" fmla="*/ 1020644 h 2428075"/>
              <a:gd name="connsiteX5" fmla="*/ 12221500 w 24615974"/>
              <a:gd name="connsiteY5" fmla="*/ 1935044 h 2428075"/>
              <a:gd name="connsiteX6" fmla="*/ 15802900 w 24615974"/>
              <a:gd name="connsiteY6" fmla="*/ 2296994 h 2428075"/>
              <a:gd name="connsiteX7" fmla="*/ 18203200 w 24615974"/>
              <a:gd name="connsiteY7" fmla="*/ 1001594 h 2428075"/>
              <a:gd name="connsiteX8" fmla="*/ 21486332 w 24615974"/>
              <a:gd name="connsiteY8" fmla="*/ 1969878 h 2428075"/>
              <a:gd name="connsiteX9" fmla="*/ 24615974 w 24615974"/>
              <a:gd name="connsiteY9" fmla="*/ 1117527 h 2428075"/>
              <a:gd name="connsiteX0" fmla="*/ 0 w 24615974"/>
              <a:gd name="connsiteY0" fmla="*/ 0 h 2428075"/>
              <a:gd name="connsiteX1" fmla="*/ 2315500 w 24615974"/>
              <a:gd name="connsiteY1" fmla="*/ 1534994 h 2428075"/>
              <a:gd name="connsiteX2" fmla="*/ 2315500 w 24615974"/>
              <a:gd name="connsiteY2" fmla="*/ 1534994 h 2428075"/>
              <a:gd name="connsiteX3" fmla="*/ 5992150 w 24615974"/>
              <a:gd name="connsiteY3" fmla="*/ 1915994 h 2428075"/>
              <a:gd name="connsiteX4" fmla="*/ 9192550 w 24615974"/>
              <a:gd name="connsiteY4" fmla="*/ 1020644 h 2428075"/>
              <a:gd name="connsiteX5" fmla="*/ 12221500 w 24615974"/>
              <a:gd name="connsiteY5" fmla="*/ 1935044 h 2428075"/>
              <a:gd name="connsiteX6" fmla="*/ 15802900 w 24615974"/>
              <a:gd name="connsiteY6" fmla="*/ 2296994 h 2428075"/>
              <a:gd name="connsiteX7" fmla="*/ 18203200 w 24615974"/>
              <a:gd name="connsiteY7" fmla="*/ 1001594 h 2428075"/>
              <a:gd name="connsiteX8" fmla="*/ 21486332 w 24615974"/>
              <a:gd name="connsiteY8" fmla="*/ 1969878 h 2428075"/>
              <a:gd name="connsiteX9" fmla="*/ 24615974 w 24615974"/>
              <a:gd name="connsiteY9" fmla="*/ 1117527 h 2428075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40939 w 25141413"/>
              <a:gd name="connsiteY2" fmla="*/ 1637352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40939 w 25141413"/>
              <a:gd name="connsiteY2" fmla="*/ 1637352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81882 w 25141413"/>
              <a:gd name="connsiteY2" fmla="*/ 1562289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81882 w 25141413"/>
              <a:gd name="connsiteY2" fmla="*/ 1575937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5889792 w 25141413"/>
              <a:gd name="connsiteY3" fmla="*/ 122678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5889792 w 25141413"/>
              <a:gd name="connsiteY3" fmla="*/ 122678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13051"/>
              <a:gd name="connsiteX1" fmla="*/ 2861410 w 25141413"/>
              <a:gd name="connsiteY1" fmla="*/ 1562289 h 2513051"/>
              <a:gd name="connsiteX2" fmla="*/ 2881882 w 25141413"/>
              <a:gd name="connsiteY2" fmla="*/ 1575937 h 2513051"/>
              <a:gd name="connsiteX3" fmla="*/ 5889792 w 25141413"/>
              <a:gd name="connsiteY3" fmla="*/ 1226782 h 2513051"/>
              <a:gd name="connsiteX4" fmla="*/ 9642926 w 25141413"/>
              <a:gd name="connsiteY4" fmla="*/ 761337 h 2513051"/>
              <a:gd name="connsiteX5" fmla="*/ 12746939 w 25141413"/>
              <a:gd name="connsiteY5" fmla="*/ 2037402 h 2513051"/>
              <a:gd name="connsiteX6" fmla="*/ 16328339 w 25141413"/>
              <a:gd name="connsiteY6" fmla="*/ 2399352 h 2513051"/>
              <a:gd name="connsiteX7" fmla="*/ 18728639 w 25141413"/>
              <a:gd name="connsiteY7" fmla="*/ 1103952 h 2513051"/>
              <a:gd name="connsiteX8" fmla="*/ 22011771 w 25141413"/>
              <a:gd name="connsiteY8" fmla="*/ 2072236 h 2513051"/>
              <a:gd name="connsiteX9" fmla="*/ 25141413 w 25141413"/>
              <a:gd name="connsiteY9" fmla="*/ 1219885 h 2513051"/>
              <a:gd name="connsiteX0" fmla="*/ 0 w 25141413"/>
              <a:gd name="connsiteY0" fmla="*/ 0 h 2401770"/>
              <a:gd name="connsiteX1" fmla="*/ 2861410 w 25141413"/>
              <a:gd name="connsiteY1" fmla="*/ 1562289 h 2401770"/>
              <a:gd name="connsiteX2" fmla="*/ 2881882 w 25141413"/>
              <a:gd name="connsiteY2" fmla="*/ 1575937 h 2401770"/>
              <a:gd name="connsiteX3" fmla="*/ 5889792 w 25141413"/>
              <a:gd name="connsiteY3" fmla="*/ 1226782 h 2401770"/>
              <a:gd name="connsiteX4" fmla="*/ 9642926 w 25141413"/>
              <a:gd name="connsiteY4" fmla="*/ 761337 h 2401770"/>
              <a:gd name="connsiteX5" fmla="*/ 12310211 w 25141413"/>
              <a:gd name="connsiteY5" fmla="*/ 1409605 h 2401770"/>
              <a:gd name="connsiteX6" fmla="*/ 16328339 w 25141413"/>
              <a:gd name="connsiteY6" fmla="*/ 2399352 h 2401770"/>
              <a:gd name="connsiteX7" fmla="*/ 18728639 w 25141413"/>
              <a:gd name="connsiteY7" fmla="*/ 1103952 h 2401770"/>
              <a:gd name="connsiteX8" fmla="*/ 22011771 w 25141413"/>
              <a:gd name="connsiteY8" fmla="*/ 2072236 h 2401770"/>
              <a:gd name="connsiteX9" fmla="*/ 25141413 w 25141413"/>
              <a:gd name="connsiteY9" fmla="*/ 1219885 h 2401770"/>
              <a:gd name="connsiteX0" fmla="*/ 0 w 25141413"/>
              <a:gd name="connsiteY0" fmla="*/ 0 h 2401885"/>
              <a:gd name="connsiteX1" fmla="*/ 2861410 w 25141413"/>
              <a:gd name="connsiteY1" fmla="*/ 1562289 h 2401885"/>
              <a:gd name="connsiteX2" fmla="*/ 2881882 w 25141413"/>
              <a:gd name="connsiteY2" fmla="*/ 1575937 h 2401885"/>
              <a:gd name="connsiteX3" fmla="*/ 5889792 w 25141413"/>
              <a:gd name="connsiteY3" fmla="*/ 1226782 h 2401885"/>
              <a:gd name="connsiteX4" fmla="*/ 9149945 w 25141413"/>
              <a:gd name="connsiteY4" fmla="*/ 538700 h 2401885"/>
              <a:gd name="connsiteX5" fmla="*/ 12310211 w 25141413"/>
              <a:gd name="connsiteY5" fmla="*/ 1409605 h 2401885"/>
              <a:gd name="connsiteX6" fmla="*/ 16328339 w 25141413"/>
              <a:gd name="connsiteY6" fmla="*/ 2399352 h 2401885"/>
              <a:gd name="connsiteX7" fmla="*/ 18728639 w 25141413"/>
              <a:gd name="connsiteY7" fmla="*/ 1103952 h 2401885"/>
              <a:gd name="connsiteX8" fmla="*/ 22011771 w 25141413"/>
              <a:gd name="connsiteY8" fmla="*/ 2072236 h 2401885"/>
              <a:gd name="connsiteX9" fmla="*/ 25141413 w 25141413"/>
              <a:gd name="connsiteY9" fmla="*/ 1219885 h 2401885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28639 w 25141413"/>
              <a:gd name="connsiteY7" fmla="*/ 1103952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28639 w 25141413"/>
              <a:gd name="connsiteY7" fmla="*/ 1103952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85720 w 25141413"/>
              <a:gd name="connsiteY6" fmla="*/ 151006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85720 w 25141413"/>
              <a:gd name="connsiteY6" fmla="*/ 151006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32557 w 25141413"/>
              <a:gd name="connsiteY6" fmla="*/ 146753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32557 w 25141413"/>
              <a:gd name="connsiteY6" fmla="*/ 1467535 h 2072653"/>
              <a:gd name="connsiteX7" fmla="*/ 18686111 w 25141413"/>
              <a:gd name="connsiteY7" fmla="*/ 795608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35326 w 25141413"/>
              <a:gd name="connsiteY8" fmla="*/ 1466180 h 1586380"/>
              <a:gd name="connsiteX9" fmla="*/ 25141413 w 25141413"/>
              <a:gd name="connsiteY9" fmla="*/ 1219885 h 1586380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45959 w 25141413"/>
              <a:gd name="connsiteY8" fmla="*/ 1519343 h 1586380"/>
              <a:gd name="connsiteX9" fmla="*/ 25141413 w 25141413"/>
              <a:gd name="connsiteY9" fmla="*/ 1219885 h 1586380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45959 w 25141413"/>
              <a:gd name="connsiteY8" fmla="*/ 1519343 h 1586380"/>
              <a:gd name="connsiteX9" fmla="*/ 25141413 w 25141413"/>
              <a:gd name="connsiteY9" fmla="*/ 1219885 h 1586380"/>
              <a:gd name="connsiteX0" fmla="*/ 0 w 24801170"/>
              <a:gd name="connsiteY0" fmla="*/ 0 h 1586380"/>
              <a:gd name="connsiteX1" fmla="*/ 2861410 w 24801170"/>
              <a:gd name="connsiteY1" fmla="*/ 1562289 h 1586380"/>
              <a:gd name="connsiteX2" fmla="*/ 2881882 w 24801170"/>
              <a:gd name="connsiteY2" fmla="*/ 1575937 h 1586380"/>
              <a:gd name="connsiteX3" fmla="*/ 5889792 w 24801170"/>
              <a:gd name="connsiteY3" fmla="*/ 1226782 h 1586380"/>
              <a:gd name="connsiteX4" fmla="*/ 9149945 w 24801170"/>
              <a:gd name="connsiteY4" fmla="*/ 538700 h 1586380"/>
              <a:gd name="connsiteX5" fmla="*/ 12310211 w 24801170"/>
              <a:gd name="connsiteY5" fmla="*/ 1409605 h 1586380"/>
              <a:gd name="connsiteX6" fmla="*/ 15832557 w 24801170"/>
              <a:gd name="connsiteY6" fmla="*/ 1467535 h 1586380"/>
              <a:gd name="connsiteX7" fmla="*/ 18686111 w 24801170"/>
              <a:gd name="connsiteY7" fmla="*/ 795608 h 1586380"/>
              <a:gd name="connsiteX8" fmla="*/ 21745959 w 24801170"/>
              <a:gd name="connsiteY8" fmla="*/ 1519343 h 1586380"/>
              <a:gd name="connsiteX9" fmla="*/ 24801170 w 24801170"/>
              <a:gd name="connsiteY9" fmla="*/ 1028499 h 1586380"/>
              <a:gd name="connsiteX0" fmla="*/ 0 w 24801170"/>
              <a:gd name="connsiteY0" fmla="*/ 0 h 1586380"/>
              <a:gd name="connsiteX1" fmla="*/ 2861410 w 24801170"/>
              <a:gd name="connsiteY1" fmla="*/ 1562289 h 1586380"/>
              <a:gd name="connsiteX2" fmla="*/ 2881882 w 24801170"/>
              <a:gd name="connsiteY2" fmla="*/ 1575937 h 1586380"/>
              <a:gd name="connsiteX3" fmla="*/ 5889792 w 24801170"/>
              <a:gd name="connsiteY3" fmla="*/ 1226782 h 1586380"/>
              <a:gd name="connsiteX4" fmla="*/ 9149945 w 24801170"/>
              <a:gd name="connsiteY4" fmla="*/ 538700 h 1586380"/>
              <a:gd name="connsiteX5" fmla="*/ 12310211 w 24801170"/>
              <a:gd name="connsiteY5" fmla="*/ 1409605 h 1586380"/>
              <a:gd name="connsiteX6" fmla="*/ 15832557 w 24801170"/>
              <a:gd name="connsiteY6" fmla="*/ 1467535 h 1586380"/>
              <a:gd name="connsiteX7" fmla="*/ 18686111 w 24801170"/>
              <a:gd name="connsiteY7" fmla="*/ 795608 h 1586380"/>
              <a:gd name="connsiteX8" fmla="*/ 21745959 w 24801170"/>
              <a:gd name="connsiteY8" fmla="*/ 1519343 h 1586380"/>
              <a:gd name="connsiteX9" fmla="*/ 24801170 w 24801170"/>
              <a:gd name="connsiteY9" fmla="*/ 1028499 h 1586380"/>
              <a:gd name="connsiteX0" fmla="*/ 0 w 24801170"/>
              <a:gd name="connsiteY0" fmla="*/ 0 h 1562301"/>
              <a:gd name="connsiteX1" fmla="*/ 2861410 w 24801170"/>
              <a:gd name="connsiteY1" fmla="*/ 1562289 h 1562301"/>
              <a:gd name="connsiteX2" fmla="*/ 2890590 w 24801170"/>
              <a:gd name="connsiteY2" fmla="*/ 356737 h 1562301"/>
              <a:gd name="connsiteX3" fmla="*/ 5889792 w 24801170"/>
              <a:gd name="connsiteY3" fmla="*/ 1226782 h 1562301"/>
              <a:gd name="connsiteX4" fmla="*/ 9149945 w 24801170"/>
              <a:gd name="connsiteY4" fmla="*/ 538700 h 1562301"/>
              <a:gd name="connsiteX5" fmla="*/ 12310211 w 24801170"/>
              <a:gd name="connsiteY5" fmla="*/ 1409605 h 1562301"/>
              <a:gd name="connsiteX6" fmla="*/ 15832557 w 24801170"/>
              <a:gd name="connsiteY6" fmla="*/ 1467535 h 1562301"/>
              <a:gd name="connsiteX7" fmla="*/ 18686111 w 24801170"/>
              <a:gd name="connsiteY7" fmla="*/ 795608 h 1562301"/>
              <a:gd name="connsiteX8" fmla="*/ 21745959 w 24801170"/>
              <a:gd name="connsiteY8" fmla="*/ 1519343 h 1562301"/>
              <a:gd name="connsiteX9" fmla="*/ 24801170 w 24801170"/>
              <a:gd name="connsiteY9" fmla="*/ 1028499 h 1562301"/>
              <a:gd name="connsiteX0" fmla="*/ 0 w 24801170"/>
              <a:gd name="connsiteY0" fmla="*/ 0 h 1536471"/>
              <a:gd name="connsiteX1" fmla="*/ 2890590 w 24801170"/>
              <a:gd name="connsiteY1" fmla="*/ 356737 h 1536471"/>
              <a:gd name="connsiteX2" fmla="*/ 5889792 w 24801170"/>
              <a:gd name="connsiteY2" fmla="*/ 1226782 h 1536471"/>
              <a:gd name="connsiteX3" fmla="*/ 9149945 w 24801170"/>
              <a:gd name="connsiteY3" fmla="*/ 538700 h 1536471"/>
              <a:gd name="connsiteX4" fmla="*/ 12310211 w 24801170"/>
              <a:gd name="connsiteY4" fmla="*/ 1409605 h 1536471"/>
              <a:gd name="connsiteX5" fmla="*/ 15832557 w 24801170"/>
              <a:gd name="connsiteY5" fmla="*/ 1467535 h 1536471"/>
              <a:gd name="connsiteX6" fmla="*/ 18686111 w 24801170"/>
              <a:gd name="connsiteY6" fmla="*/ 795608 h 1536471"/>
              <a:gd name="connsiteX7" fmla="*/ 21745959 w 24801170"/>
              <a:gd name="connsiteY7" fmla="*/ 1519343 h 1536471"/>
              <a:gd name="connsiteX8" fmla="*/ 24801170 w 24801170"/>
              <a:gd name="connsiteY8" fmla="*/ 1028499 h 1536471"/>
              <a:gd name="connsiteX0" fmla="*/ 0 w 24801170"/>
              <a:gd name="connsiteY0" fmla="*/ 0 h 1536471"/>
              <a:gd name="connsiteX1" fmla="*/ 2890590 w 24801170"/>
              <a:gd name="connsiteY1" fmla="*/ 356737 h 1536471"/>
              <a:gd name="connsiteX2" fmla="*/ 9149945 w 24801170"/>
              <a:gd name="connsiteY2" fmla="*/ 538700 h 1536471"/>
              <a:gd name="connsiteX3" fmla="*/ 12310211 w 24801170"/>
              <a:gd name="connsiteY3" fmla="*/ 1409605 h 1536471"/>
              <a:gd name="connsiteX4" fmla="*/ 15832557 w 24801170"/>
              <a:gd name="connsiteY4" fmla="*/ 1467535 h 1536471"/>
              <a:gd name="connsiteX5" fmla="*/ 18686111 w 24801170"/>
              <a:gd name="connsiteY5" fmla="*/ 795608 h 1536471"/>
              <a:gd name="connsiteX6" fmla="*/ 21745959 w 24801170"/>
              <a:gd name="connsiteY6" fmla="*/ 1519343 h 1536471"/>
              <a:gd name="connsiteX7" fmla="*/ 24801170 w 24801170"/>
              <a:gd name="connsiteY7" fmla="*/ 1028499 h 1536471"/>
              <a:gd name="connsiteX0" fmla="*/ 0 w 21745959"/>
              <a:gd name="connsiteY0" fmla="*/ 0 h 1536471"/>
              <a:gd name="connsiteX1" fmla="*/ 2890590 w 21745959"/>
              <a:gd name="connsiteY1" fmla="*/ 356737 h 1536471"/>
              <a:gd name="connsiteX2" fmla="*/ 9149945 w 21745959"/>
              <a:gd name="connsiteY2" fmla="*/ 538700 h 1536471"/>
              <a:gd name="connsiteX3" fmla="*/ 12310211 w 21745959"/>
              <a:gd name="connsiteY3" fmla="*/ 1409605 h 1536471"/>
              <a:gd name="connsiteX4" fmla="*/ 15832557 w 21745959"/>
              <a:gd name="connsiteY4" fmla="*/ 1467535 h 1536471"/>
              <a:gd name="connsiteX5" fmla="*/ 18686111 w 21745959"/>
              <a:gd name="connsiteY5" fmla="*/ 795608 h 1536471"/>
              <a:gd name="connsiteX6" fmla="*/ 21745959 w 21745959"/>
              <a:gd name="connsiteY6" fmla="*/ 1519343 h 1536471"/>
              <a:gd name="connsiteX0" fmla="*/ 0 w 18686111"/>
              <a:gd name="connsiteY0" fmla="*/ 0 h 1536471"/>
              <a:gd name="connsiteX1" fmla="*/ 2890590 w 18686111"/>
              <a:gd name="connsiteY1" fmla="*/ 356737 h 1536471"/>
              <a:gd name="connsiteX2" fmla="*/ 9149945 w 18686111"/>
              <a:gd name="connsiteY2" fmla="*/ 538700 h 1536471"/>
              <a:gd name="connsiteX3" fmla="*/ 12310211 w 18686111"/>
              <a:gd name="connsiteY3" fmla="*/ 1409605 h 1536471"/>
              <a:gd name="connsiteX4" fmla="*/ 15832557 w 18686111"/>
              <a:gd name="connsiteY4" fmla="*/ 1467535 h 1536471"/>
              <a:gd name="connsiteX5" fmla="*/ 18686111 w 18686111"/>
              <a:gd name="connsiteY5" fmla="*/ 795608 h 1536471"/>
              <a:gd name="connsiteX0" fmla="*/ 0 w 15832557"/>
              <a:gd name="connsiteY0" fmla="*/ 0 h 1536471"/>
              <a:gd name="connsiteX1" fmla="*/ 2890590 w 15832557"/>
              <a:gd name="connsiteY1" fmla="*/ 356737 h 1536471"/>
              <a:gd name="connsiteX2" fmla="*/ 9149945 w 15832557"/>
              <a:gd name="connsiteY2" fmla="*/ 538700 h 1536471"/>
              <a:gd name="connsiteX3" fmla="*/ 12310211 w 15832557"/>
              <a:gd name="connsiteY3" fmla="*/ 1409605 h 1536471"/>
              <a:gd name="connsiteX4" fmla="*/ 15832557 w 15832557"/>
              <a:gd name="connsiteY4" fmla="*/ 1467535 h 1536471"/>
              <a:gd name="connsiteX0" fmla="*/ 0 w 12310211"/>
              <a:gd name="connsiteY0" fmla="*/ 0 h 1409605"/>
              <a:gd name="connsiteX1" fmla="*/ 2890590 w 12310211"/>
              <a:gd name="connsiteY1" fmla="*/ 356737 h 1409605"/>
              <a:gd name="connsiteX2" fmla="*/ 9149945 w 12310211"/>
              <a:gd name="connsiteY2" fmla="*/ 538700 h 1409605"/>
              <a:gd name="connsiteX3" fmla="*/ 12310211 w 12310211"/>
              <a:gd name="connsiteY3" fmla="*/ 1409605 h 1409605"/>
              <a:gd name="connsiteX0" fmla="*/ 0 w 9149945"/>
              <a:gd name="connsiteY0" fmla="*/ 0 h 538700"/>
              <a:gd name="connsiteX1" fmla="*/ 2890590 w 9149945"/>
              <a:gd name="connsiteY1" fmla="*/ 356737 h 538700"/>
              <a:gd name="connsiteX2" fmla="*/ 9149945 w 9149945"/>
              <a:gd name="connsiteY2" fmla="*/ 538700 h 538700"/>
              <a:gd name="connsiteX0" fmla="*/ 0 w 6418776"/>
              <a:gd name="connsiteY0" fmla="*/ 0 h 2078742"/>
              <a:gd name="connsiteX1" fmla="*/ 2890590 w 6418776"/>
              <a:gd name="connsiteY1" fmla="*/ 356737 h 2078742"/>
              <a:gd name="connsiteX2" fmla="*/ 6418776 w 6418776"/>
              <a:gd name="connsiteY2" fmla="*/ 2078742 h 2078742"/>
              <a:gd name="connsiteX0" fmla="*/ 0 w 6418776"/>
              <a:gd name="connsiteY0" fmla="*/ 0 h 2090473"/>
              <a:gd name="connsiteX1" fmla="*/ 2890590 w 6418776"/>
              <a:gd name="connsiteY1" fmla="*/ 356737 h 2090473"/>
              <a:gd name="connsiteX2" fmla="*/ 6418776 w 6418776"/>
              <a:gd name="connsiteY2" fmla="*/ 2078742 h 2090473"/>
              <a:gd name="connsiteX0" fmla="*/ 0 w 6190176"/>
              <a:gd name="connsiteY0" fmla="*/ 0 h 2102431"/>
              <a:gd name="connsiteX1" fmla="*/ 2890590 w 6190176"/>
              <a:gd name="connsiteY1" fmla="*/ 356737 h 2102431"/>
              <a:gd name="connsiteX2" fmla="*/ 6190176 w 6190176"/>
              <a:gd name="connsiteY2" fmla="*/ 2090773 h 2102431"/>
              <a:gd name="connsiteX0" fmla="*/ 0 w 6430190"/>
              <a:gd name="connsiteY0" fmla="*/ 0 h 2223104"/>
              <a:gd name="connsiteX1" fmla="*/ 2890590 w 6430190"/>
              <a:gd name="connsiteY1" fmla="*/ 356737 h 2223104"/>
              <a:gd name="connsiteX2" fmla="*/ 6190176 w 6430190"/>
              <a:gd name="connsiteY2" fmla="*/ 2090773 h 2223104"/>
              <a:gd name="connsiteX3" fmla="*/ 6174691 w 6430190"/>
              <a:gd name="connsiteY3" fmla="*/ 2104077 h 2223104"/>
              <a:gd name="connsiteX0" fmla="*/ 0 w 7689174"/>
              <a:gd name="connsiteY0" fmla="*/ 0 h 2165670"/>
              <a:gd name="connsiteX1" fmla="*/ 2890590 w 7689174"/>
              <a:gd name="connsiteY1" fmla="*/ 356737 h 2165670"/>
              <a:gd name="connsiteX2" fmla="*/ 6190176 w 7689174"/>
              <a:gd name="connsiteY2" fmla="*/ 2090773 h 2165670"/>
              <a:gd name="connsiteX3" fmla="*/ 7689166 w 7689174"/>
              <a:gd name="connsiteY3" fmla="*/ 1732602 h 2165670"/>
              <a:gd name="connsiteX0" fmla="*/ 0 w 7593925"/>
              <a:gd name="connsiteY0" fmla="*/ 0 h 2162466"/>
              <a:gd name="connsiteX1" fmla="*/ 2890590 w 7593925"/>
              <a:gd name="connsiteY1" fmla="*/ 356737 h 2162466"/>
              <a:gd name="connsiteX2" fmla="*/ 6190176 w 7593925"/>
              <a:gd name="connsiteY2" fmla="*/ 2090773 h 2162466"/>
              <a:gd name="connsiteX3" fmla="*/ 7593916 w 7593925"/>
              <a:gd name="connsiteY3" fmla="*/ 1694502 h 2162466"/>
              <a:gd name="connsiteX0" fmla="*/ 0 w 7612974"/>
              <a:gd name="connsiteY0" fmla="*/ 0 h 2165670"/>
              <a:gd name="connsiteX1" fmla="*/ 2890590 w 7612974"/>
              <a:gd name="connsiteY1" fmla="*/ 356737 h 2165670"/>
              <a:gd name="connsiteX2" fmla="*/ 6190176 w 7612974"/>
              <a:gd name="connsiteY2" fmla="*/ 2090773 h 2165670"/>
              <a:gd name="connsiteX3" fmla="*/ 7612966 w 7612974"/>
              <a:gd name="connsiteY3" fmla="*/ 1732602 h 2165670"/>
              <a:gd name="connsiteX0" fmla="*/ 0 w 7574875"/>
              <a:gd name="connsiteY0" fmla="*/ 0 h 2160964"/>
              <a:gd name="connsiteX1" fmla="*/ 2890590 w 7574875"/>
              <a:gd name="connsiteY1" fmla="*/ 356737 h 2160964"/>
              <a:gd name="connsiteX2" fmla="*/ 6190176 w 7574875"/>
              <a:gd name="connsiteY2" fmla="*/ 2090773 h 2160964"/>
              <a:gd name="connsiteX3" fmla="*/ 7574866 w 7574875"/>
              <a:gd name="connsiteY3" fmla="*/ 1675452 h 2160964"/>
              <a:gd name="connsiteX0" fmla="*/ 0 w 7683074"/>
              <a:gd name="connsiteY0" fmla="*/ 0 h 2160964"/>
              <a:gd name="connsiteX1" fmla="*/ 2890590 w 7683074"/>
              <a:gd name="connsiteY1" fmla="*/ 356737 h 2160964"/>
              <a:gd name="connsiteX2" fmla="*/ 6190176 w 7683074"/>
              <a:gd name="connsiteY2" fmla="*/ 2090773 h 2160964"/>
              <a:gd name="connsiteX3" fmla="*/ 7574866 w 7683074"/>
              <a:gd name="connsiteY3" fmla="*/ 1675452 h 2160964"/>
              <a:gd name="connsiteX4" fmla="*/ 7593917 w 7683074"/>
              <a:gd name="connsiteY4" fmla="*/ 1627826 h 2160964"/>
              <a:gd name="connsiteX0" fmla="*/ 0 w 13404167"/>
              <a:gd name="connsiteY0" fmla="*/ 0 h 2160964"/>
              <a:gd name="connsiteX1" fmla="*/ 2890590 w 13404167"/>
              <a:gd name="connsiteY1" fmla="*/ 356737 h 2160964"/>
              <a:gd name="connsiteX2" fmla="*/ 6190176 w 13404167"/>
              <a:gd name="connsiteY2" fmla="*/ 2090773 h 2160964"/>
              <a:gd name="connsiteX3" fmla="*/ 7574866 w 13404167"/>
              <a:gd name="connsiteY3" fmla="*/ 1675452 h 2160964"/>
              <a:gd name="connsiteX4" fmla="*/ 13404167 w 13404167"/>
              <a:gd name="connsiteY4" fmla="*/ 1704026 h 2160964"/>
              <a:gd name="connsiteX0" fmla="*/ 0 w 13404167"/>
              <a:gd name="connsiteY0" fmla="*/ 0 h 2145741"/>
              <a:gd name="connsiteX1" fmla="*/ 2890590 w 13404167"/>
              <a:gd name="connsiteY1" fmla="*/ 356737 h 2145741"/>
              <a:gd name="connsiteX2" fmla="*/ 6190176 w 13404167"/>
              <a:gd name="connsiteY2" fmla="*/ 2090773 h 2145741"/>
              <a:gd name="connsiteX3" fmla="*/ 13404167 w 13404167"/>
              <a:gd name="connsiteY3" fmla="*/ 1704026 h 2145741"/>
              <a:gd name="connsiteX0" fmla="*/ 0 w 13930405"/>
              <a:gd name="connsiteY0" fmla="*/ 0 h 2145741"/>
              <a:gd name="connsiteX1" fmla="*/ 2890590 w 13930405"/>
              <a:gd name="connsiteY1" fmla="*/ 356737 h 2145741"/>
              <a:gd name="connsiteX2" fmla="*/ 6190176 w 13930405"/>
              <a:gd name="connsiteY2" fmla="*/ 2090773 h 2145741"/>
              <a:gd name="connsiteX3" fmla="*/ 13404167 w 13930405"/>
              <a:gd name="connsiteY3" fmla="*/ 1704026 h 2145741"/>
              <a:gd name="connsiteX4" fmla="*/ 13375591 w 13930405"/>
              <a:gd name="connsiteY4" fmla="*/ 1694502 h 2145741"/>
              <a:gd name="connsiteX0" fmla="*/ 0 w 17890449"/>
              <a:gd name="connsiteY0" fmla="*/ 0 h 2145741"/>
              <a:gd name="connsiteX1" fmla="*/ 2890590 w 17890449"/>
              <a:gd name="connsiteY1" fmla="*/ 356737 h 2145741"/>
              <a:gd name="connsiteX2" fmla="*/ 6190176 w 17890449"/>
              <a:gd name="connsiteY2" fmla="*/ 2090773 h 2145741"/>
              <a:gd name="connsiteX3" fmla="*/ 13404167 w 17890449"/>
              <a:gd name="connsiteY3" fmla="*/ 1704026 h 2145741"/>
              <a:gd name="connsiteX4" fmla="*/ 17890441 w 17890449"/>
              <a:gd name="connsiteY4" fmla="*/ 484827 h 2145741"/>
              <a:gd name="connsiteX0" fmla="*/ 0 w 18233902"/>
              <a:gd name="connsiteY0" fmla="*/ 0 h 2145741"/>
              <a:gd name="connsiteX1" fmla="*/ 2890590 w 18233902"/>
              <a:gd name="connsiteY1" fmla="*/ 356737 h 2145741"/>
              <a:gd name="connsiteX2" fmla="*/ 6190176 w 18233902"/>
              <a:gd name="connsiteY2" fmla="*/ 2090773 h 2145741"/>
              <a:gd name="connsiteX3" fmla="*/ 13404167 w 18233902"/>
              <a:gd name="connsiteY3" fmla="*/ 1704026 h 2145741"/>
              <a:gd name="connsiteX4" fmla="*/ 17890441 w 18233902"/>
              <a:gd name="connsiteY4" fmla="*/ 484827 h 2145741"/>
              <a:gd name="connsiteX5" fmla="*/ 17928541 w 18233902"/>
              <a:gd name="connsiteY5" fmla="*/ 456252 h 2145741"/>
              <a:gd name="connsiteX0" fmla="*/ 0 w 22103803"/>
              <a:gd name="connsiteY0" fmla="*/ 0 h 2145741"/>
              <a:gd name="connsiteX1" fmla="*/ 2890590 w 22103803"/>
              <a:gd name="connsiteY1" fmla="*/ 356737 h 2145741"/>
              <a:gd name="connsiteX2" fmla="*/ 6190176 w 22103803"/>
              <a:gd name="connsiteY2" fmla="*/ 2090773 h 2145741"/>
              <a:gd name="connsiteX3" fmla="*/ 13404167 w 22103803"/>
              <a:gd name="connsiteY3" fmla="*/ 1704026 h 2145741"/>
              <a:gd name="connsiteX4" fmla="*/ 22024290 w 22103803"/>
              <a:gd name="connsiteY4" fmla="*/ 761052 h 2145741"/>
              <a:gd name="connsiteX5" fmla="*/ 17928541 w 22103803"/>
              <a:gd name="connsiteY5" fmla="*/ 456252 h 2145741"/>
              <a:gd name="connsiteX0" fmla="*/ 0 w 18179762"/>
              <a:gd name="connsiteY0" fmla="*/ 0 h 2145741"/>
              <a:gd name="connsiteX1" fmla="*/ 2890590 w 18179762"/>
              <a:gd name="connsiteY1" fmla="*/ 356737 h 2145741"/>
              <a:gd name="connsiteX2" fmla="*/ 6190176 w 18179762"/>
              <a:gd name="connsiteY2" fmla="*/ 2090773 h 2145741"/>
              <a:gd name="connsiteX3" fmla="*/ 13404167 w 18179762"/>
              <a:gd name="connsiteY3" fmla="*/ 1704026 h 2145741"/>
              <a:gd name="connsiteX4" fmla="*/ 17814240 w 18179762"/>
              <a:gd name="connsiteY4" fmla="*/ 484827 h 2145741"/>
              <a:gd name="connsiteX5" fmla="*/ 17928541 w 18179762"/>
              <a:gd name="connsiteY5" fmla="*/ 456252 h 2145741"/>
              <a:gd name="connsiteX0" fmla="*/ 0 w 22052865"/>
              <a:gd name="connsiteY0" fmla="*/ 0 h 2145741"/>
              <a:gd name="connsiteX1" fmla="*/ 2890590 w 22052865"/>
              <a:gd name="connsiteY1" fmla="*/ 356737 h 2145741"/>
              <a:gd name="connsiteX2" fmla="*/ 6190176 w 22052865"/>
              <a:gd name="connsiteY2" fmla="*/ 2090773 h 2145741"/>
              <a:gd name="connsiteX3" fmla="*/ 13404167 w 22052865"/>
              <a:gd name="connsiteY3" fmla="*/ 1704026 h 2145741"/>
              <a:gd name="connsiteX4" fmla="*/ 17814240 w 22052865"/>
              <a:gd name="connsiteY4" fmla="*/ 484827 h 2145741"/>
              <a:gd name="connsiteX5" fmla="*/ 22052865 w 22052865"/>
              <a:gd name="connsiteY5" fmla="*/ 713427 h 2145741"/>
              <a:gd name="connsiteX0" fmla="*/ 0 w 22052865"/>
              <a:gd name="connsiteY0" fmla="*/ 0 h 2145741"/>
              <a:gd name="connsiteX1" fmla="*/ 2890590 w 22052865"/>
              <a:gd name="connsiteY1" fmla="*/ 356737 h 2145741"/>
              <a:gd name="connsiteX2" fmla="*/ 6190176 w 22052865"/>
              <a:gd name="connsiteY2" fmla="*/ 2090773 h 2145741"/>
              <a:gd name="connsiteX3" fmla="*/ 13404167 w 22052865"/>
              <a:gd name="connsiteY3" fmla="*/ 1704026 h 2145741"/>
              <a:gd name="connsiteX4" fmla="*/ 17938065 w 22052865"/>
              <a:gd name="connsiteY4" fmla="*/ 494352 h 2145741"/>
              <a:gd name="connsiteX5" fmla="*/ 22052865 w 22052865"/>
              <a:gd name="connsiteY5" fmla="*/ 713427 h 2145741"/>
              <a:gd name="connsiteX0" fmla="*/ 0 w 22052865"/>
              <a:gd name="connsiteY0" fmla="*/ 0 h 2145741"/>
              <a:gd name="connsiteX1" fmla="*/ 2890590 w 22052865"/>
              <a:gd name="connsiteY1" fmla="*/ 356737 h 2145741"/>
              <a:gd name="connsiteX2" fmla="*/ 6190176 w 22052865"/>
              <a:gd name="connsiteY2" fmla="*/ 2090773 h 2145741"/>
              <a:gd name="connsiteX3" fmla="*/ 13404167 w 22052865"/>
              <a:gd name="connsiteY3" fmla="*/ 1704026 h 2145741"/>
              <a:gd name="connsiteX4" fmla="*/ 17938065 w 22052865"/>
              <a:gd name="connsiteY4" fmla="*/ 494352 h 2145741"/>
              <a:gd name="connsiteX5" fmla="*/ 22052865 w 22052865"/>
              <a:gd name="connsiteY5" fmla="*/ 713427 h 2145741"/>
              <a:gd name="connsiteX0" fmla="*/ 0 w 22052865"/>
              <a:gd name="connsiteY0" fmla="*/ 0 h 2145741"/>
              <a:gd name="connsiteX1" fmla="*/ 2890590 w 22052865"/>
              <a:gd name="connsiteY1" fmla="*/ 356737 h 2145741"/>
              <a:gd name="connsiteX2" fmla="*/ 6190176 w 22052865"/>
              <a:gd name="connsiteY2" fmla="*/ 2090773 h 2145741"/>
              <a:gd name="connsiteX3" fmla="*/ 13404167 w 22052865"/>
              <a:gd name="connsiteY3" fmla="*/ 1704026 h 2145741"/>
              <a:gd name="connsiteX4" fmla="*/ 17938065 w 22052865"/>
              <a:gd name="connsiteY4" fmla="*/ 494352 h 2145741"/>
              <a:gd name="connsiteX5" fmla="*/ 22052865 w 22052865"/>
              <a:gd name="connsiteY5" fmla="*/ 713427 h 2145741"/>
              <a:gd name="connsiteX0" fmla="*/ 0 w 22052865"/>
              <a:gd name="connsiteY0" fmla="*/ 0 h 2173803"/>
              <a:gd name="connsiteX1" fmla="*/ 2890590 w 22052865"/>
              <a:gd name="connsiteY1" fmla="*/ 356737 h 2173803"/>
              <a:gd name="connsiteX2" fmla="*/ 6190176 w 22052865"/>
              <a:gd name="connsiteY2" fmla="*/ 2090773 h 2173803"/>
              <a:gd name="connsiteX3" fmla="*/ 13404167 w 22052865"/>
              <a:gd name="connsiteY3" fmla="*/ 1704026 h 2173803"/>
              <a:gd name="connsiteX4" fmla="*/ 17938065 w 22052865"/>
              <a:gd name="connsiteY4" fmla="*/ 494352 h 2173803"/>
              <a:gd name="connsiteX5" fmla="*/ 22052865 w 22052865"/>
              <a:gd name="connsiteY5" fmla="*/ 713427 h 2173803"/>
              <a:gd name="connsiteX0" fmla="*/ 0 w 22052865"/>
              <a:gd name="connsiteY0" fmla="*/ 0 h 2247907"/>
              <a:gd name="connsiteX1" fmla="*/ 2890590 w 22052865"/>
              <a:gd name="connsiteY1" fmla="*/ 356737 h 2247907"/>
              <a:gd name="connsiteX2" fmla="*/ 6190176 w 22052865"/>
              <a:gd name="connsiteY2" fmla="*/ 2090773 h 2247907"/>
              <a:gd name="connsiteX3" fmla="*/ 6174690 w 22052865"/>
              <a:gd name="connsiteY3" fmla="*/ 2123127 h 2247907"/>
              <a:gd name="connsiteX4" fmla="*/ 13404167 w 22052865"/>
              <a:gd name="connsiteY4" fmla="*/ 1704026 h 2247907"/>
              <a:gd name="connsiteX5" fmla="*/ 17938065 w 22052865"/>
              <a:gd name="connsiteY5" fmla="*/ 494352 h 2247907"/>
              <a:gd name="connsiteX6" fmla="*/ 22052865 w 22052865"/>
              <a:gd name="connsiteY6" fmla="*/ 713427 h 2247907"/>
              <a:gd name="connsiteX0" fmla="*/ 0 w 22052865"/>
              <a:gd name="connsiteY0" fmla="*/ 0 h 2173751"/>
              <a:gd name="connsiteX1" fmla="*/ 2890590 w 22052865"/>
              <a:gd name="connsiteY1" fmla="*/ 356737 h 2173751"/>
              <a:gd name="connsiteX2" fmla="*/ 6190176 w 22052865"/>
              <a:gd name="connsiteY2" fmla="*/ 2090773 h 2173751"/>
              <a:gd name="connsiteX3" fmla="*/ 7765365 w 22052865"/>
              <a:gd name="connsiteY3" fmla="*/ 1742127 h 2173751"/>
              <a:gd name="connsiteX4" fmla="*/ 13404167 w 22052865"/>
              <a:gd name="connsiteY4" fmla="*/ 1704026 h 2173751"/>
              <a:gd name="connsiteX5" fmla="*/ 17938065 w 22052865"/>
              <a:gd name="connsiteY5" fmla="*/ 494352 h 2173751"/>
              <a:gd name="connsiteX6" fmla="*/ 22052865 w 22052865"/>
              <a:gd name="connsiteY6" fmla="*/ 713427 h 2173751"/>
              <a:gd name="connsiteX0" fmla="*/ 0 w 22052865"/>
              <a:gd name="connsiteY0" fmla="*/ 0 h 2200641"/>
              <a:gd name="connsiteX1" fmla="*/ 2890590 w 22052865"/>
              <a:gd name="connsiteY1" fmla="*/ 356737 h 2200641"/>
              <a:gd name="connsiteX2" fmla="*/ 6190176 w 22052865"/>
              <a:gd name="connsiteY2" fmla="*/ 2090773 h 2200641"/>
              <a:gd name="connsiteX3" fmla="*/ 7765365 w 22052865"/>
              <a:gd name="connsiteY3" fmla="*/ 1742127 h 2200641"/>
              <a:gd name="connsiteX4" fmla="*/ 13404167 w 22052865"/>
              <a:gd name="connsiteY4" fmla="*/ 1704026 h 2200641"/>
              <a:gd name="connsiteX5" fmla="*/ 17938065 w 22052865"/>
              <a:gd name="connsiteY5" fmla="*/ 494352 h 2200641"/>
              <a:gd name="connsiteX6" fmla="*/ 22052865 w 22052865"/>
              <a:gd name="connsiteY6" fmla="*/ 713427 h 2200641"/>
              <a:gd name="connsiteX0" fmla="*/ 0 w 21712623"/>
              <a:gd name="connsiteY0" fmla="*/ 0 h 1956092"/>
              <a:gd name="connsiteX1" fmla="*/ 2550348 w 21712623"/>
              <a:gd name="connsiteY1" fmla="*/ 112188 h 1956092"/>
              <a:gd name="connsiteX2" fmla="*/ 5849934 w 21712623"/>
              <a:gd name="connsiteY2" fmla="*/ 1846224 h 1956092"/>
              <a:gd name="connsiteX3" fmla="*/ 7425123 w 21712623"/>
              <a:gd name="connsiteY3" fmla="*/ 1497578 h 1956092"/>
              <a:gd name="connsiteX4" fmla="*/ 13063925 w 21712623"/>
              <a:gd name="connsiteY4" fmla="*/ 1459477 h 1956092"/>
              <a:gd name="connsiteX5" fmla="*/ 17597823 w 21712623"/>
              <a:gd name="connsiteY5" fmla="*/ 249803 h 1956092"/>
              <a:gd name="connsiteX6" fmla="*/ 21712623 w 21712623"/>
              <a:gd name="connsiteY6" fmla="*/ 468878 h 1956092"/>
              <a:gd name="connsiteX0" fmla="*/ 0 w 21712623"/>
              <a:gd name="connsiteY0" fmla="*/ 31813 h 1987905"/>
              <a:gd name="connsiteX1" fmla="*/ 3060711 w 21712623"/>
              <a:gd name="connsiteY1" fmla="*/ 27043 h 1987905"/>
              <a:gd name="connsiteX2" fmla="*/ 5849934 w 21712623"/>
              <a:gd name="connsiteY2" fmla="*/ 1878037 h 1987905"/>
              <a:gd name="connsiteX3" fmla="*/ 7425123 w 21712623"/>
              <a:gd name="connsiteY3" fmla="*/ 1529391 h 1987905"/>
              <a:gd name="connsiteX4" fmla="*/ 13063925 w 21712623"/>
              <a:gd name="connsiteY4" fmla="*/ 1491290 h 1987905"/>
              <a:gd name="connsiteX5" fmla="*/ 17597823 w 21712623"/>
              <a:gd name="connsiteY5" fmla="*/ 281616 h 1987905"/>
              <a:gd name="connsiteX6" fmla="*/ 21712623 w 21712623"/>
              <a:gd name="connsiteY6" fmla="*/ 500691 h 1987905"/>
              <a:gd name="connsiteX0" fmla="*/ 0 w 21712623"/>
              <a:gd name="connsiteY0" fmla="*/ 4770 h 1960862"/>
              <a:gd name="connsiteX1" fmla="*/ 3060711 w 21712623"/>
              <a:gd name="connsiteY1" fmla="*/ 0 h 1960862"/>
              <a:gd name="connsiteX2" fmla="*/ 5849934 w 21712623"/>
              <a:gd name="connsiteY2" fmla="*/ 1850994 h 1960862"/>
              <a:gd name="connsiteX3" fmla="*/ 7425123 w 21712623"/>
              <a:gd name="connsiteY3" fmla="*/ 1502348 h 1960862"/>
              <a:gd name="connsiteX4" fmla="*/ 13063925 w 21712623"/>
              <a:gd name="connsiteY4" fmla="*/ 1464247 h 1960862"/>
              <a:gd name="connsiteX5" fmla="*/ 17597823 w 21712623"/>
              <a:gd name="connsiteY5" fmla="*/ 254573 h 1960862"/>
              <a:gd name="connsiteX6" fmla="*/ 21712623 w 21712623"/>
              <a:gd name="connsiteY6" fmla="*/ 473648 h 1960862"/>
              <a:gd name="connsiteX0" fmla="*/ 0 w 21712623"/>
              <a:gd name="connsiteY0" fmla="*/ 4770 h 1580510"/>
              <a:gd name="connsiteX1" fmla="*/ 3060711 w 21712623"/>
              <a:gd name="connsiteY1" fmla="*/ 0 h 1580510"/>
              <a:gd name="connsiteX2" fmla="*/ 7242799 w 21712623"/>
              <a:gd name="connsiteY2" fmla="*/ 649515 h 1580510"/>
              <a:gd name="connsiteX3" fmla="*/ 7425123 w 21712623"/>
              <a:gd name="connsiteY3" fmla="*/ 1502348 h 1580510"/>
              <a:gd name="connsiteX4" fmla="*/ 13063925 w 21712623"/>
              <a:gd name="connsiteY4" fmla="*/ 1464247 h 1580510"/>
              <a:gd name="connsiteX5" fmla="*/ 17597823 w 21712623"/>
              <a:gd name="connsiteY5" fmla="*/ 254573 h 1580510"/>
              <a:gd name="connsiteX6" fmla="*/ 21712623 w 21712623"/>
              <a:gd name="connsiteY6" fmla="*/ 473648 h 1580510"/>
              <a:gd name="connsiteX0" fmla="*/ 0 w 21712623"/>
              <a:gd name="connsiteY0" fmla="*/ 4770 h 1580510"/>
              <a:gd name="connsiteX1" fmla="*/ 3060711 w 21712623"/>
              <a:gd name="connsiteY1" fmla="*/ 0 h 1580510"/>
              <a:gd name="connsiteX2" fmla="*/ 7242799 w 21712623"/>
              <a:gd name="connsiteY2" fmla="*/ 649515 h 1580510"/>
              <a:gd name="connsiteX3" fmla="*/ 7425123 w 21712623"/>
              <a:gd name="connsiteY3" fmla="*/ 1502348 h 1580510"/>
              <a:gd name="connsiteX4" fmla="*/ 13063925 w 21712623"/>
              <a:gd name="connsiteY4" fmla="*/ 1464247 h 1580510"/>
              <a:gd name="connsiteX5" fmla="*/ 17597823 w 21712623"/>
              <a:gd name="connsiteY5" fmla="*/ 254573 h 1580510"/>
              <a:gd name="connsiteX6" fmla="*/ 21712623 w 21712623"/>
              <a:gd name="connsiteY6" fmla="*/ 473648 h 1580510"/>
              <a:gd name="connsiteX0" fmla="*/ 0 w 21712623"/>
              <a:gd name="connsiteY0" fmla="*/ 4770 h 1583207"/>
              <a:gd name="connsiteX1" fmla="*/ 3060711 w 21712623"/>
              <a:gd name="connsiteY1" fmla="*/ 0 h 1583207"/>
              <a:gd name="connsiteX2" fmla="*/ 7242799 w 21712623"/>
              <a:gd name="connsiteY2" fmla="*/ 649515 h 1583207"/>
              <a:gd name="connsiteX3" fmla="*/ 9051904 w 21712623"/>
              <a:gd name="connsiteY3" fmla="*/ 1512981 h 1583207"/>
              <a:gd name="connsiteX4" fmla="*/ 13063925 w 21712623"/>
              <a:gd name="connsiteY4" fmla="*/ 1464247 h 1583207"/>
              <a:gd name="connsiteX5" fmla="*/ 17597823 w 21712623"/>
              <a:gd name="connsiteY5" fmla="*/ 254573 h 1583207"/>
              <a:gd name="connsiteX6" fmla="*/ 21712623 w 21712623"/>
              <a:gd name="connsiteY6" fmla="*/ 473648 h 1583207"/>
              <a:gd name="connsiteX0" fmla="*/ 0 w 21712623"/>
              <a:gd name="connsiteY0" fmla="*/ 4770 h 1583207"/>
              <a:gd name="connsiteX1" fmla="*/ 3060711 w 21712623"/>
              <a:gd name="connsiteY1" fmla="*/ 0 h 1583207"/>
              <a:gd name="connsiteX2" fmla="*/ 7242799 w 21712623"/>
              <a:gd name="connsiteY2" fmla="*/ 649515 h 1583207"/>
              <a:gd name="connsiteX3" fmla="*/ 9051904 w 21712623"/>
              <a:gd name="connsiteY3" fmla="*/ 1512981 h 1583207"/>
              <a:gd name="connsiteX4" fmla="*/ 13063925 w 21712623"/>
              <a:gd name="connsiteY4" fmla="*/ 1464247 h 1583207"/>
              <a:gd name="connsiteX5" fmla="*/ 17597823 w 21712623"/>
              <a:gd name="connsiteY5" fmla="*/ 254573 h 1583207"/>
              <a:gd name="connsiteX6" fmla="*/ 21712623 w 21712623"/>
              <a:gd name="connsiteY6" fmla="*/ 473648 h 1583207"/>
              <a:gd name="connsiteX0" fmla="*/ 0 w 21712623"/>
              <a:gd name="connsiteY0" fmla="*/ 4770 h 1583207"/>
              <a:gd name="connsiteX1" fmla="*/ 3060711 w 21712623"/>
              <a:gd name="connsiteY1" fmla="*/ 0 h 1583207"/>
              <a:gd name="connsiteX2" fmla="*/ 7242799 w 21712623"/>
              <a:gd name="connsiteY2" fmla="*/ 649515 h 1583207"/>
              <a:gd name="connsiteX3" fmla="*/ 9051904 w 21712623"/>
              <a:gd name="connsiteY3" fmla="*/ 1512981 h 1583207"/>
              <a:gd name="connsiteX4" fmla="*/ 13063925 w 21712623"/>
              <a:gd name="connsiteY4" fmla="*/ 1464247 h 1583207"/>
              <a:gd name="connsiteX5" fmla="*/ 17597823 w 21712623"/>
              <a:gd name="connsiteY5" fmla="*/ 254573 h 1583207"/>
              <a:gd name="connsiteX6" fmla="*/ 21712623 w 21712623"/>
              <a:gd name="connsiteY6" fmla="*/ 473648 h 1583207"/>
              <a:gd name="connsiteX0" fmla="*/ 0 w 21712623"/>
              <a:gd name="connsiteY0" fmla="*/ 4770 h 1589007"/>
              <a:gd name="connsiteX1" fmla="*/ 3060711 w 21712623"/>
              <a:gd name="connsiteY1" fmla="*/ 0 h 1589007"/>
              <a:gd name="connsiteX2" fmla="*/ 7242799 w 21712623"/>
              <a:gd name="connsiteY2" fmla="*/ 649515 h 1589007"/>
              <a:gd name="connsiteX3" fmla="*/ 9370881 w 21712623"/>
              <a:gd name="connsiteY3" fmla="*/ 1534246 h 1589007"/>
              <a:gd name="connsiteX4" fmla="*/ 13063925 w 21712623"/>
              <a:gd name="connsiteY4" fmla="*/ 1464247 h 1589007"/>
              <a:gd name="connsiteX5" fmla="*/ 17597823 w 21712623"/>
              <a:gd name="connsiteY5" fmla="*/ 254573 h 1589007"/>
              <a:gd name="connsiteX6" fmla="*/ 21712623 w 21712623"/>
              <a:gd name="connsiteY6" fmla="*/ 473648 h 1589007"/>
              <a:gd name="connsiteX0" fmla="*/ 0 w 21712623"/>
              <a:gd name="connsiteY0" fmla="*/ 4770 h 1589007"/>
              <a:gd name="connsiteX1" fmla="*/ 3060711 w 21712623"/>
              <a:gd name="connsiteY1" fmla="*/ 0 h 1589007"/>
              <a:gd name="connsiteX2" fmla="*/ 7242799 w 21712623"/>
              <a:gd name="connsiteY2" fmla="*/ 649515 h 1589007"/>
              <a:gd name="connsiteX3" fmla="*/ 9370881 w 21712623"/>
              <a:gd name="connsiteY3" fmla="*/ 1534246 h 1589007"/>
              <a:gd name="connsiteX4" fmla="*/ 13063925 w 21712623"/>
              <a:gd name="connsiteY4" fmla="*/ 1464247 h 1589007"/>
              <a:gd name="connsiteX5" fmla="*/ 17597823 w 21712623"/>
              <a:gd name="connsiteY5" fmla="*/ 254573 h 1589007"/>
              <a:gd name="connsiteX6" fmla="*/ 21712623 w 21712623"/>
              <a:gd name="connsiteY6" fmla="*/ 473648 h 1589007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7597823 w 21712623"/>
              <a:gd name="connsiteY5" fmla="*/ 254573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854624 w 21712623"/>
              <a:gd name="connsiteY5" fmla="*/ 520386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854624 w 21712623"/>
              <a:gd name="connsiteY5" fmla="*/ 520386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322996 w 21712623"/>
              <a:gd name="connsiteY5" fmla="*/ 658609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854624 w 21712623"/>
              <a:gd name="connsiteY5" fmla="*/ 573548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854624 w 21712623"/>
              <a:gd name="connsiteY5" fmla="*/ 573548 h 1534246"/>
              <a:gd name="connsiteX6" fmla="*/ 21712623 w 21712623"/>
              <a:gd name="connsiteY6" fmla="*/ 473648 h 1534246"/>
              <a:gd name="connsiteX0" fmla="*/ 0 w 19798764"/>
              <a:gd name="connsiteY0" fmla="*/ 456154 h 1985630"/>
              <a:gd name="connsiteX1" fmla="*/ 3060711 w 19798764"/>
              <a:gd name="connsiteY1" fmla="*/ 451384 h 1985630"/>
              <a:gd name="connsiteX2" fmla="*/ 7242799 w 19798764"/>
              <a:gd name="connsiteY2" fmla="*/ 1100899 h 1985630"/>
              <a:gd name="connsiteX3" fmla="*/ 9370881 w 19798764"/>
              <a:gd name="connsiteY3" fmla="*/ 1985630 h 1985630"/>
              <a:gd name="connsiteX4" fmla="*/ 13574287 w 19798764"/>
              <a:gd name="connsiteY4" fmla="*/ 1671082 h 1985630"/>
              <a:gd name="connsiteX5" fmla="*/ 14854624 w 19798764"/>
              <a:gd name="connsiteY5" fmla="*/ 1024932 h 1985630"/>
              <a:gd name="connsiteX6" fmla="*/ 19798764 w 19798764"/>
              <a:gd name="connsiteY6" fmla="*/ 0 h 1985630"/>
              <a:gd name="connsiteX0" fmla="*/ 0 w 20172521"/>
              <a:gd name="connsiteY0" fmla="*/ 536747 h 2066223"/>
              <a:gd name="connsiteX1" fmla="*/ 3060711 w 20172521"/>
              <a:gd name="connsiteY1" fmla="*/ 531977 h 2066223"/>
              <a:gd name="connsiteX2" fmla="*/ 7242799 w 20172521"/>
              <a:gd name="connsiteY2" fmla="*/ 1181492 h 2066223"/>
              <a:gd name="connsiteX3" fmla="*/ 9370881 w 20172521"/>
              <a:gd name="connsiteY3" fmla="*/ 2066223 h 2066223"/>
              <a:gd name="connsiteX4" fmla="*/ 13574287 w 20172521"/>
              <a:gd name="connsiteY4" fmla="*/ 1751675 h 2066223"/>
              <a:gd name="connsiteX5" fmla="*/ 14854624 w 20172521"/>
              <a:gd name="connsiteY5" fmla="*/ 1105525 h 2066223"/>
              <a:gd name="connsiteX6" fmla="*/ 19798764 w 20172521"/>
              <a:gd name="connsiteY6" fmla="*/ 80593 h 2066223"/>
              <a:gd name="connsiteX7" fmla="*/ 19824679 w 20172521"/>
              <a:gd name="connsiteY7" fmla="*/ 64864 h 2066223"/>
              <a:gd name="connsiteX0" fmla="*/ 0 w 23652401"/>
              <a:gd name="connsiteY0" fmla="*/ 497632 h 2027108"/>
              <a:gd name="connsiteX1" fmla="*/ 3060711 w 23652401"/>
              <a:gd name="connsiteY1" fmla="*/ 492862 h 2027108"/>
              <a:gd name="connsiteX2" fmla="*/ 7242799 w 23652401"/>
              <a:gd name="connsiteY2" fmla="*/ 1142377 h 2027108"/>
              <a:gd name="connsiteX3" fmla="*/ 9370881 w 23652401"/>
              <a:gd name="connsiteY3" fmla="*/ 2027108 h 2027108"/>
              <a:gd name="connsiteX4" fmla="*/ 13574287 w 23652401"/>
              <a:gd name="connsiteY4" fmla="*/ 1712560 h 2027108"/>
              <a:gd name="connsiteX5" fmla="*/ 14854624 w 23652401"/>
              <a:gd name="connsiteY5" fmla="*/ 1066410 h 2027108"/>
              <a:gd name="connsiteX6" fmla="*/ 19798764 w 23652401"/>
              <a:gd name="connsiteY6" fmla="*/ 41478 h 2027108"/>
              <a:gd name="connsiteX7" fmla="*/ 23652401 w 23652401"/>
              <a:gd name="connsiteY7" fmla="*/ 291563 h 2027108"/>
              <a:gd name="connsiteX0" fmla="*/ 0 w 23652401"/>
              <a:gd name="connsiteY0" fmla="*/ 525017 h 2054493"/>
              <a:gd name="connsiteX1" fmla="*/ 3060711 w 23652401"/>
              <a:gd name="connsiteY1" fmla="*/ 520247 h 2054493"/>
              <a:gd name="connsiteX2" fmla="*/ 7242799 w 23652401"/>
              <a:gd name="connsiteY2" fmla="*/ 1169762 h 2054493"/>
              <a:gd name="connsiteX3" fmla="*/ 9370881 w 23652401"/>
              <a:gd name="connsiteY3" fmla="*/ 2054493 h 2054493"/>
              <a:gd name="connsiteX4" fmla="*/ 13574287 w 23652401"/>
              <a:gd name="connsiteY4" fmla="*/ 1739945 h 2054493"/>
              <a:gd name="connsiteX5" fmla="*/ 14854624 w 23652401"/>
              <a:gd name="connsiteY5" fmla="*/ 1093795 h 2054493"/>
              <a:gd name="connsiteX6" fmla="*/ 19798764 w 23652401"/>
              <a:gd name="connsiteY6" fmla="*/ 68863 h 2054493"/>
              <a:gd name="connsiteX7" fmla="*/ 23652401 w 23652401"/>
              <a:gd name="connsiteY7" fmla="*/ 318948 h 2054493"/>
              <a:gd name="connsiteX0" fmla="*/ 0 w 23652401"/>
              <a:gd name="connsiteY0" fmla="*/ 525017 h 2054493"/>
              <a:gd name="connsiteX1" fmla="*/ 3060711 w 23652401"/>
              <a:gd name="connsiteY1" fmla="*/ 520247 h 2054493"/>
              <a:gd name="connsiteX2" fmla="*/ 7242799 w 23652401"/>
              <a:gd name="connsiteY2" fmla="*/ 1169762 h 2054493"/>
              <a:gd name="connsiteX3" fmla="*/ 9370881 w 23652401"/>
              <a:gd name="connsiteY3" fmla="*/ 2054493 h 2054493"/>
              <a:gd name="connsiteX4" fmla="*/ 13574287 w 23652401"/>
              <a:gd name="connsiteY4" fmla="*/ 1739945 h 2054493"/>
              <a:gd name="connsiteX5" fmla="*/ 14854624 w 23652401"/>
              <a:gd name="connsiteY5" fmla="*/ 1093795 h 2054493"/>
              <a:gd name="connsiteX6" fmla="*/ 19798764 w 23652401"/>
              <a:gd name="connsiteY6" fmla="*/ 68863 h 2054493"/>
              <a:gd name="connsiteX7" fmla="*/ 23652401 w 23652401"/>
              <a:gd name="connsiteY7" fmla="*/ 318948 h 2054493"/>
              <a:gd name="connsiteX0" fmla="*/ 0 w 23652401"/>
              <a:gd name="connsiteY0" fmla="*/ 525017 h 1790442"/>
              <a:gd name="connsiteX1" fmla="*/ 3060711 w 23652401"/>
              <a:gd name="connsiteY1" fmla="*/ 520247 h 1790442"/>
              <a:gd name="connsiteX2" fmla="*/ 7242799 w 23652401"/>
              <a:gd name="connsiteY2" fmla="*/ 1169762 h 1790442"/>
              <a:gd name="connsiteX3" fmla="*/ 8573439 w 23652401"/>
              <a:gd name="connsiteY3" fmla="*/ 1161358 h 1790442"/>
              <a:gd name="connsiteX4" fmla="*/ 13574287 w 23652401"/>
              <a:gd name="connsiteY4" fmla="*/ 1739945 h 1790442"/>
              <a:gd name="connsiteX5" fmla="*/ 14854624 w 23652401"/>
              <a:gd name="connsiteY5" fmla="*/ 1093795 h 1790442"/>
              <a:gd name="connsiteX6" fmla="*/ 19798764 w 23652401"/>
              <a:gd name="connsiteY6" fmla="*/ 68863 h 1790442"/>
              <a:gd name="connsiteX7" fmla="*/ 23652401 w 23652401"/>
              <a:gd name="connsiteY7" fmla="*/ 318948 h 1790442"/>
              <a:gd name="connsiteX0" fmla="*/ 0 w 23652401"/>
              <a:gd name="connsiteY0" fmla="*/ 525017 h 1790442"/>
              <a:gd name="connsiteX1" fmla="*/ 3060711 w 23652401"/>
              <a:gd name="connsiteY1" fmla="*/ 520247 h 1790442"/>
              <a:gd name="connsiteX2" fmla="*/ 7242799 w 23652401"/>
              <a:gd name="connsiteY2" fmla="*/ 1169762 h 1790442"/>
              <a:gd name="connsiteX3" fmla="*/ 8573439 w 23652401"/>
              <a:gd name="connsiteY3" fmla="*/ 1161358 h 1790442"/>
              <a:gd name="connsiteX4" fmla="*/ 13574287 w 23652401"/>
              <a:gd name="connsiteY4" fmla="*/ 1739945 h 1790442"/>
              <a:gd name="connsiteX5" fmla="*/ 14854624 w 23652401"/>
              <a:gd name="connsiteY5" fmla="*/ 1093795 h 1790442"/>
              <a:gd name="connsiteX6" fmla="*/ 19798764 w 23652401"/>
              <a:gd name="connsiteY6" fmla="*/ 68863 h 1790442"/>
              <a:gd name="connsiteX7" fmla="*/ 23652401 w 23652401"/>
              <a:gd name="connsiteY7" fmla="*/ 318948 h 1790442"/>
              <a:gd name="connsiteX0" fmla="*/ 0 w 23652401"/>
              <a:gd name="connsiteY0" fmla="*/ 525017 h 1787065"/>
              <a:gd name="connsiteX1" fmla="*/ 3060711 w 23652401"/>
              <a:gd name="connsiteY1" fmla="*/ 520247 h 1787065"/>
              <a:gd name="connsiteX2" fmla="*/ 7242799 w 23652401"/>
              <a:gd name="connsiteY2" fmla="*/ 1169762 h 1787065"/>
              <a:gd name="connsiteX3" fmla="*/ 8512479 w 23652401"/>
              <a:gd name="connsiteY3" fmla="*/ 1082981 h 1787065"/>
              <a:gd name="connsiteX4" fmla="*/ 13574287 w 23652401"/>
              <a:gd name="connsiteY4" fmla="*/ 1739945 h 1787065"/>
              <a:gd name="connsiteX5" fmla="*/ 14854624 w 23652401"/>
              <a:gd name="connsiteY5" fmla="*/ 1093795 h 1787065"/>
              <a:gd name="connsiteX6" fmla="*/ 19798764 w 23652401"/>
              <a:gd name="connsiteY6" fmla="*/ 68863 h 1787065"/>
              <a:gd name="connsiteX7" fmla="*/ 23652401 w 23652401"/>
              <a:gd name="connsiteY7" fmla="*/ 318948 h 1787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52401" h="1787065">
                <a:moveTo>
                  <a:pt x="0" y="525017"/>
                </a:moveTo>
                <a:cubicBezTo>
                  <a:pt x="602206" y="599337"/>
                  <a:pt x="1386864" y="781339"/>
                  <a:pt x="3060711" y="520247"/>
                </a:cubicBezTo>
                <a:cubicBezTo>
                  <a:pt x="4585702" y="610030"/>
                  <a:pt x="4983607" y="1056117"/>
                  <a:pt x="7242799" y="1169762"/>
                </a:cubicBezTo>
                <a:cubicBezTo>
                  <a:pt x="7790149" y="1464160"/>
                  <a:pt x="8113792" y="1217658"/>
                  <a:pt x="8512479" y="1082981"/>
                </a:cubicBezTo>
                <a:cubicBezTo>
                  <a:pt x="9714811" y="1018523"/>
                  <a:pt x="11613725" y="2011407"/>
                  <a:pt x="13574287" y="1739945"/>
                </a:cubicBezTo>
                <a:cubicBezTo>
                  <a:pt x="14554110" y="936488"/>
                  <a:pt x="14860577" y="1095779"/>
                  <a:pt x="14854624" y="1093795"/>
                </a:cubicBezTo>
                <a:cubicBezTo>
                  <a:pt x="17009527" y="989278"/>
                  <a:pt x="19790827" y="74816"/>
                  <a:pt x="19798764" y="68863"/>
                </a:cubicBezTo>
                <a:cubicBezTo>
                  <a:pt x="22455906" y="-179008"/>
                  <a:pt x="23647002" y="322225"/>
                  <a:pt x="23652401" y="318948"/>
                </a:cubicBezTo>
              </a:path>
            </a:pathLst>
          </a:custGeom>
          <a:noFill/>
          <a:ln w="57150">
            <a:solidFill>
              <a:srgbClr val="FAA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1B7C5BD-B0D8-4323-9867-5DD62AF6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7" y="383299"/>
            <a:ext cx="22243395" cy="756113"/>
          </a:xfrm>
        </p:spPr>
        <p:txBody>
          <a:bodyPr/>
          <a:lstStyle/>
          <a:p>
            <a:r>
              <a:rPr lang="de-DE" dirty="0"/>
              <a:t>PCF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exchange</a:t>
            </a:r>
            <a:r>
              <a:rPr lang="de-DE" dirty="0"/>
              <a:t> (</a:t>
            </a:r>
            <a:r>
              <a:rPr lang="de-DE" dirty="0" err="1"/>
              <a:t>overview</a:t>
            </a:r>
            <a:r>
              <a:rPr lang="de-DE" dirty="0"/>
              <a:t>).</a:t>
            </a:r>
            <a:endParaRPr lang="en-US" dirty="0"/>
          </a:p>
        </p:txBody>
      </p:sp>
      <p:pic>
        <p:nvPicPr>
          <p:cNvPr id="130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B14C0FC9-1B94-4709-9E02-9BC277E65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566" y="2961165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Denkblase: wolkenförmig 130">
            <a:extLst>
              <a:ext uri="{FF2B5EF4-FFF2-40B4-BE49-F238E27FC236}">
                <a16:creationId xmlns:a16="http://schemas.microsoft.com/office/drawing/2014/main" id="{6036AED0-8F50-4E31-BE17-E4469265B515}"/>
              </a:ext>
            </a:extLst>
          </p:cNvPr>
          <p:cNvSpPr/>
          <p:nvPr/>
        </p:nvSpPr>
        <p:spPr>
          <a:xfrm>
            <a:off x="788944" y="1488902"/>
            <a:ext cx="2918253" cy="1285708"/>
          </a:xfrm>
          <a:prstGeom prst="cloudCallout">
            <a:avLst>
              <a:gd name="adj1" fmla="val -11660"/>
              <a:gd name="adj2" fmla="val 56773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To improve the quality of our sustainability  report, I would like to replace the generic PCF for component A-3456 that I have used so far with the real PCF.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32" name="Oval 134">
            <a:extLst>
              <a:ext uri="{FF2B5EF4-FFF2-40B4-BE49-F238E27FC236}">
                <a16:creationId xmlns:a16="http://schemas.microsoft.com/office/drawing/2014/main" id="{8C1CB912-7D4D-48C8-83A4-CE2254A88988}"/>
              </a:ext>
            </a:extLst>
          </p:cNvPr>
          <p:cNvSpPr/>
          <p:nvPr/>
        </p:nvSpPr>
        <p:spPr>
          <a:xfrm>
            <a:off x="1599775" y="3563150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1</a:t>
            </a:r>
          </a:p>
        </p:txBody>
      </p:sp>
      <p:cxnSp>
        <p:nvCxnSpPr>
          <p:cNvPr id="193" name="Straight Connector 145">
            <a:extLst>
              <a:ext uri="{FF2B5EF4-FFF2-40B4-BE49-F238E27FC236}">
                <a16:creationId xmlns:a16="http://schemas.microsoft.com/office/drawing/2014/main" id="{6D1A22D9-B9F0-403D-9018-7B050279AA3D}"/>
              </a:ext>
            </a:extLst>
          </p:cNvPr>
          <p:cNvCxnSpPr>
            <a:cxnSpLocks/>
            <a:stCxn id="198" idx="1"/>
            <a:endCxn id="132" idx="4"/>
          </p:cNvCxnSpPr>
          <p:nvPr/>
        </p:nvCxnSpPr>
        <p:spPr>
          <a:xfrm flipV="1">
            <a:off x="1652954" y="3815150"/>
            <a:ext cx="216821" cy="740192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feld 193">
            <a:extLst>
              <a:ext uri="{FF2B5EF4-FFF2-40B4-BE49-F238E27FC236}">
                <a16:creationId xmlns:a16="http://schemas.microsoft.com/office/drawing/2014/main" id="{0946F98F-65EB-41FA-9F57-A8F68482467D}"/>
              </a:ext>
            </a:extLst>
          </p:cNvPr>
          <p:cNvSpPr txBox="1"/>
          <p:nvPr/>
        </p:nvSpPr>
        <p:spPr>
          <a:xfrm>
            <a:off x="788944" y="304394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dirty="0"/>
              <a:t>PCF Controller</a:t>
            </a:r>
            <a:br>
              <a:rPr lang="de-DE" sz="1000" dirty="0"/>
            </a:br>
            <a:r>
              <a:rPr lang="de-DE" sz="1000" dirty="0"/>
              <a:t>@ OEM</a:t>
            </a:r>
          </a:p>
        </p:txBody>
      </p:sp>
      <p:grpSp>
        <p:nvGrpSpPr>
          <p:cNvPr id="195" name="Gruppieren 194">
            <a:extLst>
              <a:ext uri="{FF2B5EF4-FFF2-40B4-BE49-F238E27FC236}">
                <a16:creationId xmlns:a16="http://schemas.microsoft.com/office/drawing/2014/main" id="{E7C3E471-2AC7-4558-803F-90D0FF8EC3BC}"/>
              </a:ext>
            </a:extLst>
          </p:cNvPr>
          <p:cNvGrpSpPr/>
          <p:nvPr/>
        </p:nvGrpSpPr>
        <p:grpSpPr>
          <a:xfrm>
            <a:off x="510404" y="4170214"/>
            <a:ext cx="2291614" cy="770255"/>
            <a:chOff x="212279" y="3927277"/>
            <a:chExt cx="2291614" cy="770255"/>
          </a:xfrm>
        </p:grpSpPr>
        <p:sp>
          <p:nvSpPr>
            <p:cNvPr id="196" name="Rechteck 195">
              <a:extLst>
                <a:ext uri="{FF2B5EF4-FFF2-40B4-BE49-F238E27FC236}">
                  <a16:creationId xmlns:a16="http://schemas.microsoft.com/office/drawing/2014/main" id="{26F82809-8A9A-4A6D-B72D-F7DFE2F7C7DE}"/>
                </a:ext>
              </a:extLst>
            </p:cNvPr>
            <p:cNvSpPr/>
            <p:nvPr/>
          </p:nvSpPr>
          <p:spPr>
            <a:xfrm>
              <a:off x="212279" y="3927277"/>
              <a:ext cx="1149064" cy="770255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97" name="Rechteck: abgerundete Ecken 196">
              <a:extLst>
                <a:ext uri="{FF2B5EF4-FFF2-40B4-BE49-F238E27FC236}">
                  <a16:creationId xmlns:a16="http://schemas.microsoft.com/office/drawing/2014/main" id="{F7FCDC7D-491B-4E45-AF85-48B4CDDD1886}"/>
                </a:ext>
              </a:extLst>
            </p:cNvPr>
            <p:cNvSpPr/>
            <p:nvPr/>
          </p:nvSpPr>
          <p:spPr>
            <a:xfrm>
              <a:off x="282811" y="4183431"/>
              <a:ext cx="1008000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98" name="Rechteck 197">
              <a:extLst>
                <a:ext uri="{FF2B5EF4-FFF2-40B4-BE49-F238E27FC236}">
                  <a16:creationId xmlns:a16="http://schemas.microsoft.com/office/drawing/2014/main" id="{533BB99D-455E-44B8-A911-928EF1142AA6}"/>
                </a:ext>
              </a:extLst>
            </p:cNvPr>
            <p:cNvSpPr/>
            <p:nvPr/>
          </p:nvSpPr>
          <p:spPr>
            <a:xfrm>
              <a:off x="1354829" y="3927277"/>
              <a:ext cx="1149064" cy="770255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99" name="Rechteck 198">
              <a:extLst>
                <a:ext uri="{FF2B5EF4-FFF2-40B4-BE49-F238E27FC236}">
                  <a16:creationId xmlns:a16="http://schemas.microsoft.com/office/drawing/2014/main" id="{D7FB4569-B344-4E51-8A74-A22935B8F7BF}"/>
                </a:ext>
              </a:extLst>
            </p:cNvPr>
            <p:cNvSpPr/>
            <p:nvPr/>
          </p:nvSpPr>
          <p:spPr>
            <a:xfrm>
              <a:off x="1425361" y="4183396"/>
              <a:ext cx="1008000" cy="39600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Sustainability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Data System</a:t>
              </a:r>
            </a:p>
          </p:txBody>
        </p:sp>
      </p:grpSp>
      <p:pic>
        <p:nvPicPr>
          <p:cNvPr id="2" name="Picture 2" descr="Dashboard, kpi, report, seo icon - Download on Iconfinder">
            <a:extLst>
              <a:ext uri="{FF2B5EF4-FFF2-40B4-BE49-F238E27FC236}">
                <a16:creationId xmlns:a16="http://schemas.microsoft.com/office/drawing/2014/main" id="{BA27421E-0EF9-48F6-BA5B-3905D8299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673" y="2930729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Denkblase: wolkenförmig 201">
            <a:extLst>
              <a:ext uri="{FF2B5EF4-FFF2-40B4-BE49-F238E27FC236}">
                <a16:creationId xmlns:a16="http://schemas.microsoft.com/office/drawing/2014/main" id="{30DFCCC9-D786-457A-BE40-8B582840FDDD}"/>
              </a:ext>
            </a:extLst>
          </p:cNvPr>
          <p:cNvSpPr/>
          <p:nvPr/>
        </p:nvSpPr>
        <p:spPr>
          <a:xfrm>
            <a:off x="4438507" y="1455313"/>
            <a:ext cx="1910023" cy="1106200"/>
          </a:xfrm>
          <a:prstGeom prst="cloudCallout">
            <a:avLst>
              <a:gd name="adj1" fmla="val -18786"/>
              <a:gd name="adj2" fmla="val 69583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To get the real PCF, I send a PCF request to my supplier for component A-3456.</a:t>
            </a:r>
            <a:endParaRPr lang="de-DE" sz="999" dirty="0">
              <a:solidFill>
                <a:schemeClr val="tx1"/>
              </a:solidFill>
            </a:endParaRPr>
          </a:p>
        </p:txBody>
      </p:sp>
      <p:pic>
        <p:nvPicPr>
          <p:cNvPr id="203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B5459074-B478-43B1-9B54-251A1B2B4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2866" y="2895519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" name="Oval 134">
            <a:extLst>
              <a:ext uri="{FF2B5EF4-FFF2-40B4-BE49-F238E27FC236}">
                <a16:creationId xmlns:a16="http://schemas.microsoft.com/office/drawing/2014/main" id="{54A90EC4-7D76-4B25-889B-281D0092E494}"/>
              </a:ext>
            </a:extLst>
          </p:cNvPr>
          <p:cNvSpPr/>
          <p:nvPr/>
        </p:nvSpPr>
        <p:spPr>
          <a:xfrm>
            <a:off x="4703695" y="3535637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205" name="Straight Connector 145">
            <a:extLst>
              <a:ext uri="{FF2B5EF4-FFF2-40B4-BE49-F238E27FC236}">
                <a16:creationId xmlns:a16="http://schemas.microsoft.com/office/drawing/2014/main" id="{3D57B1FD-4551-41BE-871A-891FE816B6A7}"/>
              </a:ext>
            </a:extLst>
          </p:cNvPr>
          <p:cNvCxnSpPr>
            <a:cxnSpLocks/>
            <a:stCxn id="211" idx="1"/>
            <a:endCxn id="204" idx="4"/>
          </p:cNvCxnSpPr>
          <p:nvPr/>
        </p:nvCxnSpPr>
        <p:spPr>
          <a:xfrm flipV="1">
            <a:off x="4776224" y="3787637"/>
            <a:ext cx="197471" cy="849904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" name="Picture 4" descr="Fabrik - Kostenlose gebäude Icons">
            <a:extLst>
              <a:ext uri="{FF2B5EF4-FFF2-40B4-BE49-F238E27FC236}">
                <a16:creationId xmlns:a16="http://schemas.microsoft.com/office/drawing/2014/main" id="{EFB13DB0-7294-4707-AFCC-F21E189AD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815" y="2767235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" name="Textfeld 206">
            <a:extLst>
              <a:ext uri="{FF2B5EF4-FFF2-40B4-BE49-F238E27FC236}">
                <a16:creationId xmlns:a16="http://schemas.microsoft.com/office/drawing/2014/main" id="{AA258FFE-DBCE-4A39-9E5B-478F9B3B4191}"/>
              </a:ext>
            </a:extLst>
          </p:cNvPr>
          <p:cNvSpPr txBox="1"/>
          <p:nvPr/>
        </p:nvSpPr>
        <p:spPr>
          <a:xfrm>
            <a:off x="5237073" y="2761087"/>
            <a:ext cx="544215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800" dirty="0"/>
              <a:t>Request</a:t>
            </a:r>
          </a:p>
        </p:txBody>
      </p:sp>
      <p:grpSp>
        <p:nvGrpSpPr>
          <p:cNvPr id="208" name="Gruppieren 207">
            <a:extLst>
              <a:ext uri="{FF2B5EF4-FFF2-40B4-BE49-F238E27FC236}">
                <a16:creationId xmlns:a16="http://schemas.microsoft.com/office/drawing/2014/main" id="{34CD6D19-BDC7-47CF-8E96-498DE28F3C9B}"/>
              </a:ext>
            </a:extLst>
          </p:cNvPr>
          <p:cNvGrpSpPr/>
          <p:nvPr/>
        </p:nvGrpSpPr>
        <p:grpSpPr>
          <a:xfrm>
            <a:off x="3633675" y="4233604"/>
            <a:ext cx="2377140" cy="807874"/>
            <a:chOff x="12539809" y="5274125"/>
            <a:chExt cx="2377140" cy="807874"/>
          </a:xfrm>
        </p:grpSpPr>
        <p:sp>
          <p:nvSpPr>
            <p:cNvPr id="209" name="Rechteck 208">
              <a:extLst>
                <a:ext uri="{FF2B5EF4-FFF2-40B4-BE49-F238E27FC236}">
                  <a16:creationId xmlns:a16="http://schemas.microsoft.com/office/drawing/2014/main" id="{28077BC4-5A51-44C0-AFE7-FA32265D8751}"/>
                </a:ext>
              </a:extLst>
            </p:cNvPr>
            <p:cNvSpPr/>
            <p:nvPr/>
          </p:nvSpPr>
          <p:spPr>
            <a:xfrm>
              <a:off x="12539809" y="5274125"/>
              <a:ext cx="1149064" cy="8078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210" name="Rechteck: abgerundete Ecken 209">
              <a:extLst>
                <a:ext uri="{FF2B5EF4-FFF2-40B4-BE49-F238E27FC236}">
                  <a16:creationId xmlns:a16="http://schemas.microsoft.com/office/drawing/2014/main" id="{C4C47DEE-F650-422E-9D81-206B046DFB1F}"/>
                </a:ext>
              </a:extLst>
            </p:cNvPr>
            <p:cNvSpPr/>
            <p:nvPr/>
          </p:nvSpPr>
          <p:spPr>
            <a:xfrm>
              <a:off x="12610341" y="5530278"/>
              <a:ext cx="1008000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Request</a:t>
              </a:r>
            </a:p>
          </p:txBody>
        </p:sp>
        <p:sp>
          <p:nvSpPr>
            <p:cNvPr id="211" name="Rechteck 210">
              <a:extLst>
                <a:ext uri="{FF2B5EF4-FFF2-40B4-BE49-F238E27FC236}">
                  <a16:creationId xmlns:a16="http://schemas.microsoft.com/office/drawing/2014/main" id="{343E5B81-339D-4213-A9BD-A6EC2E13F507}"/>
                </a:ext>
              </a:extLst>
            </p:cNvPr>
            <p:cNvSpPr/>
            <p:nvPr/>
          </p:nvSpPr>
          <p:spPr>
            <a:xfrm>
              <a:off x="13682358" y="5274125"/>
              <a:ext cx="1234591" cy="8078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13" name="Rechteck 212">
              <a:extLst>
                <a:ext uri="{FF2B5EF4-FFF2-40B4-BE49-F238E27FC236}">
                  <a16:creationId xmlns:a16="http://schemas.microsoft.com/office/drawing/2014/main" id="{167946DF-334A-44C9-89D1-4FA9AF681FED}"/>
                </a:ext>
              </a:extLst>
            </p:cNvPr>
            <p:cNvSpPr/>
            <p:nvPr/>
          </p:nvSpPr>
          <p:spPr>
            <a:xfrm>
              <a:off x="13711947" y="5495897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30F9C9D-6CF6-4BC7-8C00-D5E720AA9687}"/>
              </a:ext>
            </a:extLst>
          </p:cNvPr>
          <p:cNvCxnSpPr>
            <a:cxnSpLocks/>
          </p:cNvCxnSpPr>
          <p:nvPr/>
        </p:nvCxnSpPr>
        <p:spPr>
          <a:xfrm>
            <a:off x="5329703" y="2976531"/>
            <a:ext cx="45158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975F44EE-E7FD-4BE3-9FF0-E862215AF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444" y="3643586"/>
            <a:ext cx="544215" cy="544215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16" name="Denkblase: wolkenförmig 215">
            <a:extLst>
              <a:ext uri="{FF2B5EF4-FFF2-40B4-BE49-F238E27FC236}">
                <a16:creationId xmlns:a16="http://schemas.microsoft.com/office/drawing/2014/main" id="{3B6F5A36-4A78-434D-B811-11DFA5C918DA}"/>
              </a:ext>
            </a:extLst>
          </p:cNvPr>
          <p:cNvSpPr/>
          <p:nvPr/>
        </p:nvSpPr>
        <p:spPr>
          <a:xfrm>
            <a:off x="8448109" y="2463272"/>
            <a:ext cx="1712072" cy="918813"/>
          </a:xfrm>
          <a:prstGeom prst="cloudCallout">
            <a:avLst>
              <a:gd name="adj1" fmla="val -5721"/>
              <a:gd name="adj2" fmla="val 69175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chemeClr val="tx1"/>
                </a:solidFill>
              </a:rPr>
              <a:t>Ah, I </a:t>
            </a:r>
            <a:r>
              <a:rPr lang="de-DE" sz="999" dirty="0" err="1">
                <a:solidFill>
                  <a:schemeClr val="tx1"/>
                </a:solidFill>
              </a:rPr>
              <a:t>received</a:t>
            </a:r>
            <a:r>
              <a:rPr lang="de-DE" sz="999" dirty="0">
                <a:solidFill>
                  <a:schemeClr val="tx1"/>
                </a:solidFill>
              </a:rPr>
              <a:t> a PCF Request </a:t>
            </a:r>
            <a:r>
              <a:rPr lang="de-DE" sz="999" dirty="0" err="1">
                <a:solidFill>
                  <a:schemeClr val="tx1"/>
                </a:solidFill>
              </a:rPr>
              <a:t>for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part</a:t>
            </a:r>
            <a:r>
              <a:rPr lang="de-DE" sz="999" dirty="0">
                <a:solidFill>
                  <a:schemeClr val="tx1"/>
                </a:solidFill>
              </a:rPr>
              <a:t> A-3456 </a:t>
            </a:r>
            <a:r>
              <a:rPr lang="de-DE" sz="999" dirty="0" err="1">
                <a:solidFill>
                  <a:schemeClr val="tx1"/>
                </a:solidFill>
              </a:rPr>
              <a:t>from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my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customer</a:t>
            </a:r>
            <a:r>
              <a:rPr lang="de-DE" sz="999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17" name="Oval 134">
            <a:extLst>
              <a:ext uri="{FF2B5EF4-FFF2-40B4-BE49-F238E27FC236}">
                <a16:creationId xmlns:a16="http://schemas.microsoft.com/office/drawing/2014/main" id="{44E1E405-62F9-42D7-AB31-D4B6FA246569}"/>
              </a:ext>
            </a:extLst>
          </p:cNvPr>
          <p:cNvSpPr/>
          <p:nvPr/>
        </p:nvSpPr>
        <p:spPr>
          <a:xfrm>
            <a:off x="8970653" y="4245571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</a:t>
            </a:r>
          </a:p>
        </p:txBody>
      </p:sp>
      <p:grpSp>
        <p:nvGrpSpPr>
          <p:cNvPr id="218" name="Gruppieren 217">
            <a:extLst>
              <a:ext uri="{FF2B5EF4-FFF2-40B4-BE49-F238E27FC236}">
                <a16:creationId xmlns:a16="http://schemas.microsoft.com/office/drawing/2014/main" id="{4CB80F59-7591-4D33-8430-6F5E0147BE8E}"/>
              </a:ext>
            </a:extLst>
          </p:cNvPr>
          <p:cNvGrpSpPr/>
          <p:nvPr/>
        </p:nvGrpSpPr>
        <p:grpSpPr>
          <a:xfrm>
            <a:off x="9586040" y="3570919"/>
            <a:ext cx="185934" cy="362194"/>
            <a:chOff x="10012405" y="2827451"/>
            <a:chExt cx="922185" cy="1674131"/>
          </a:xfrm>
        </p:grpSpPr>
        <p:pic>
          <p:nvPicPr>
            <p:cNvPr id="219" name="Grafik 218" descr="Rufton mit einfarbiger Füllung">
              <a:extLst>
                <a:ext uri="{FF2B5EF4-FFF2-40B4-BE49-F238E27FC236}">
                  <a16:creationId xmlns:a16="http://schemas.microsoft.com/office/drawing/2014/main" id="{E0E23679-2159-4BB6-AD01-C65D5E0EA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020189" y="3587183"/>
              <a:ext cx="914401" cy="914399"/>
            </a:xfrm>
            <a:prstGeom prst="rect">
              <a:avLst/>
            </a:prstGeom>
          </p:spPr>
        </p:pic>
        <p:pic>
          <p:nvPicPr>
            <p:cNvPr id="220" name="Grafik 219" descr="WLAN mit einfarbiger Füllung">
              <a:extLst>
                <a:ext uri="{FF2B5EF4-FFF2-40B4-BE49-F238E27FC236}">
                  <a16:creationId xmlns:a16="http://schemas.microsoft.com/office/drawing/2014/main" id="{C4CCE441-56DD-43AB-979F-3011F6C94A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012405" y="2827451"/>
              <a:ext cx="914401" cy="914399"/>
            </a:xfrm>
            <a:prstGeom prst="rect">
              <a:avLst/>
            </a:prstGeom>
          </p:spPr>
        </p:pic>
      </p:grpSp>
      <p:cxnSp>
        <p:nvCxnSpPr>
          <p:cNvPr id="221" name="Straight Connector 145">
            <a:extLst>
              <a:ext uri="{FF2B5EF4-FFF2-40B4-BE49-F238E27FC236}">
                <a16:creationId xmlns:a16="http://schemas.microsoft.com/office/drawing/2014/main" id="{5B585D67-8E68-4DCD-99D8-8C7296CE0751}"/>
              </a:ext>
            </a:extLst>
          </p:cNvPr>
          <p:cNvCxnSpPr>
            <a:cxnSpLocks/>
            <a:stCxn id="226" idx="1"/>
            <a:endCxn id="217" idx="4"/>
          </p:cNvCxnSpPr>
          <p:nvPr/>
        </p:nvCxnSpPr>
        <p:spPr>
          <a:xfrm flipV="1">
            <a:off x="8918042" y="4497571"/>
            <a:ext cx="322611" cy="683561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feld 221">
            <a:extLst>
              <a:ext uri="{FF2B5EF4-FFF2-40B4-BE49-F238E27FC236}">
                <a16:creationId xmlns:a16="http://schemas.microsoft.com/office/drawing/2014/main" id="{35179134-43F4-45E2-B392-45208D9699A8}"/>
              </a:ext>
            </a:extLst>
          </p:cNvPr>
          <p:cNvSpPr txBox="1"/>
          <p:nvPr/>
        </p:nvSpPr>
        <p:spPr>
          <a:xfrm>
            <a:off x="8051865" y="3752184"/>
            <a:ext cx="1061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dirty="0">
                <a:solidFill>
                  <a:schemeClr val="accent1"/>
                </a:solidFill>
              </a:rPr>
              <a:t>PCF Controller</a:t>
            </a:r>
            <a:br>
              <a:rPr lang="de-DE" sz="1000" dirty="0">
                <a:solidFill>
                  <a:schemeClr val="accent1"/>
                </a:solidFill>
              </a:rPr>
            </a:br>
            <a:r>
              <a:rPr lang="de-DE" sz="1000" dirty="0">
                <a:solidFill>
                  <a:schemeClr val="accent1"/>
                </a:solidFill>
              </a:rPr>
              <a:t>@ tier-1 supplier</a:t>
            </a:r>
          </a:p>
        </p:txBody>
      </p:sp>
      <p:grpSp>
        <p:nvGrpSpPr>
          <p:cNvPr id="223" name="Gruppieren 222">
            <a:extLst>
              <a:ext uri="{FF2B5EF4-FFF2-40B4-BE49-F238E27FC236}">
                <a16:creationId xmlns:a16="http://schemas.microsoft.com/office/drawing/2014/main" id="{5A97F128-8395-41CB-8026-A22BFEA032C2}"/>
              </a:ext>
            </a:extLst>
          </p:cNvPr>
          <p:cNvGrpSpPr/>
          <p:nvPr/>
        </p:nvGrpSpPr>
        <p:grpSpPr>
          <a:xfrm>
            <a:off x="7775492" y="4821132"/>
            <a:ext cx="2291614" cy="720000"/>
            <a:chOff x="212279" y="3927278"/>
            <a:chExt cx="2291614" cy="720000"/>
          </a:xfrm>
        </p:grpSpPr>
        <p:sp>
          <p:nvSpPr>
            <p:cNvPr id="224" name="Rechteck 223">
              <a:extLst>
                <a:ext uri="{FF2B5EF4-FFF2-40B4-BE49-F238E27FC236}">
                  <a16:creationId xmlns:a16="http://schemas.microsoft.com/office/drawing/2014/main" id="{F7137F44-9F27-43CD-BD09-4C8057625050}"/>
                </a:ext>
              </a:extLst>
            </p:cNvPr>
            <p:cNvSpPr/>
            <p:nvPr/>
          </p:nvSpPr>
          <p:spPr>
            <a:xfrm>
              <a:off x="212279" y="3927278"/>
              <a:ext cx="1149064" cy="720000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225" name="Rechteck: abgerundete Ecken 224">
              <a:extLst>
                <a:ext uri="{FF2B5EF4-FFF2-40B4-BE49-F238E27FC236}">
                  <a16:creationId xmlns:a16="http://schemas.microsoft.com/office/drawing/2014/main" id="{4BA4C794-E8DF-4969-A11B-89D94085C4C1}"/>
                </a:ext>
              </a:extLst>
            </p:cNvPr>
            <p:cNvSpPr/>
            <p:nvPr/>
          </p:nvSpPr>
          <p:spPr>
            <a:xfrm>
              <a:off x="282811" y="4183431"/>
              <a:ext cx="1008000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Request</a:t>
              </a:r>
            </a:p>
          </p:txBody>
        </p:sp>
        <p:sp>
          <p:nvSpPr>
            <p:cNvPr id="226" name="Rechteck 225">
              <a:extLst>
                <a:ext uri="{FF2B5EF4-FFF2-40B4-BE49-F238E27FC236}">
                  <a16:creationId xmlns:a16="http://schemas.microsoft.com/office/drawing/2014/main" id="{CC40FAEB-E817-421C-8056-CB286EFB9E05}"/>
                </a:ext>
              </a:extLst>
            </p:cNvPr>
            <p:cNvSpPr/>
            <p:nvPr/>
          </p:nvSpPr>
          <p:spPr>
            <a:xfrm>
              <a:off x="1354829" y="3927278"/>
              <a:ext cx="1149064" cy="720000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27" name="Rechteck 226">
              <a:extLst>
                <a:ext uri="{FF2B5EF4-FFF2-40B4-BE49-F238E27FC236}">
                  <a16:creationId xmlns:a16="http://schemas.microsoft.com/office/drawing/2014/main" id="{8692BB0B-B529-4EE9-BEB1-30E6FF9D04BA}"/>
                </a:ext>
              </a:extLst>
            </p:cNvPr>
            <p:cNvSpPr/>
            <p:nvPr/>
          </p:nvSpPr>
          <p:spPr>
            <a:xfrm>
              <a:off x="1425361" y="4183396"/>
              <a:ext cx="1008000" cy="39600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sp>
        <p:nvSpPr>
          <p:cNvPr id="228" name="Textfeld 227">
            <a:extLst>
              <a:ext uri="{FF2B5EF4-FFF2-40B4-BE49-F238E27FC236}">
                <a16:creationId xmlns:a16="http://schemas.microsoft.com/office/drawing/2014/main" id="{FA5FAFFF-CBE0-4A98-B682-8F689595FC70}"/>
              </a:ext>
            </a:extLst>
          </p:cNvPr>
          <p:cNvSpPr txBox="1"/>
          <p:nvPr/>
        </p:nvSpPr>
        <p:spPr>
          <a:xfrm>
            <a:off x="9679642" y="3656984"/>
            <a:ext cx="7024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 Request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52B229-468A-E891-8EA0-64A074CBF01F}"/>
              </a:ext>
            </a:extLst>
          </p:cNvPr>
          <p:cNvSpPr txBox="1"/>
          <p:nvPr/>
        </p:nvSpPr>
        <p:spPr>
          <a:xfrm>
            <a:off x="10982161" y="2706864"/>
            <a:ext cx="4648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Customer Journey „PCF </a:t>
            </a:r>
            <a:r>
              <a:rPr lang="de-DE" sz="2400" dirty="0" err="1"/>
              <a:t>calculation</a:t>
            </a:r>
            <a:r>
              <a:rPr lang="de-DE" sz="2400" dirty="0"/>
              <a:t>“</a:t>
            </a:r>
          </a:p>
        </p:txBody>
      </p:sp>
      <p:cxnSp>
        <p:nvCxnSpPr>
          <p:cNvPr id="10" name="Straight Connector 145">
            <a:extLst>
              <a:ext uri="{FF2B5EF4-FFF2-40B4-BE49-F238E27FC236}">
                <a16:creationId xmlns:a16="http://schemas.microsoft.com/office/drawing/2014/main" id="{0005A602-7418-539D-C16B-1F9CD0456E14}"/>
              </a:ext>
            </a:extLst>
          </p:cNvPr>
          <p:cNvCxnSpPr>
            <a:cxnSpLocks/>
            <a:stCxn id="12" idx="1"/>
            <a:endCxn id="19" idx="4"/>
          </p:cNvCxnSpPr>
          <p:nvPr/>
        </p:nvCxnSpPr>
        <p:spPr>
          <a:xfrm flipH="1" flipV="1">
            <a:off x="16790239" y="4337508"/>
            <a:ext cx="1032894" cy="977536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5C9E7BA-307B-3F15-66AF-789AE4EDC6F5}"/>
              </a:ext>
            </a:extLst>
          </p:cNvPr>
          <p:cNvGrpSpPr/>
          <p:nvPr/>
        </p:nvGrpSpPr>
        <p:grpSpPr>
          <a:xfrm>
            <a:off x="16680583" y="4615757"/>
            <a:ext cx="2291614" cy="1398574"/>
            <a:chOff x="12539809" y="5274125"/>
            <a:chExt cx="2291614" cy="1398574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DEEBB1A8-296B-46F0-7FBC-82EDD220BE30}"/>
                </a:ext>
              </a:extLst>
            </p:cNvPr>
            <p:cNvSpPr/>
            <p:nvPr/>
          </p:nvSpPr>
          <p:spPr>
            <a:xfrm>
              <a:off x="1368235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90456D93-767A-8C07-C14C-15BC0E098FEF}"/>
                </a:ext>
              </a:extLst>
            </p:cNvPr>
            <p:cNvSpPr/>
            <p:nvPr/>
          </p:nvSpPr>
          <p:spPr>
            <a:xfrm>
              <a:off x="1253980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5FA38FF7-E3F6-89EB-4927-EEEE9EF6EA5A}"/>
                </a:ext>
              </a:extLst>
            </p:cNvPr>
            <p:cNvSpPr/>
            <p:nvPr/>
          </p:nvSpPr>
          <p:spPr>
            <a:xfrm>
              <a:off x="12610341" y="5530278"/>
              <a:ext cx="100800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588AFDD5-84C9-7342-906B-E17617915F56}"/>
                </a:ext>
              </a:extLst>
            </p:cNvPr>
            <p:cNvSpPr/>
            <p:nvPr/>
          </p:nvSpPr>
          <p:spPr>
            <a:xfrm>
              <a:off x="13711947" y="5528925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90B9DB9D-9F64-CB17-9F04-8077AD6E8D54}"/>
                </a:ext>
              </a:extLst>
            </p:cNvPr>
            <p:cNvSpPr/>
            <p:nvPr/>
          </p:nvSpPr>
          <p:spPr>
            <a:xfrm>
              <a:off x="13718010" y="6191786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sp>
        <p:nvSpPr>
          <p:cNvPr id="17" name="Denkblase: wolkenförmig 16">
            <a:extLst>
              <a:ext uri="{FF2B5EF4-FFF2-40B4-BE49-F238E27FC236}">
                <a16:creationId xmlns:a16="http://schemas.microsoft.com/office/drawing/2014/main" id="{D014ACDB-1A01-C6BF-059B-85D44B987C52}"/>
              </a:ext>
            </a:extLst>
          </p:cNvPr>
          <p:cNvSpPr/>
          <p:nvPr/>
        </p:nvSpPr>
        <p:spPr>
          <a:xfrm>
            <a:off x="16098801" y="1432915"/>
            <a:ext cx="2621870" cy="1617545"/>
          </a:xfrm>
          <a:prstGeom prst="cloudCallout">
            <a:avLst>
              <a:gd name="adj1" fmla="val -22147"/>
              <a:gd name="adj2" fmla="val 68997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Finally, I transfer the calculation result to the Data Exchange Tool and transfer the data to my customer as a PCF response. So I have answered his PCF request, the job is done.</a:t>
            </a:r>
            <a:endParaRPr lang="de-DE" sz="999" dirty="0">
              <a:solidFill>
                <a:schemeClr val="tx1"/>
              </a:solidFill>
            </a:endParaRPr>
          </a:p>
        </p:txBody>
      </p:sp>
      <p:pic>
        <p:nvPicPr>
          <p:cNvPr id="18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8EDA9137-8598-505A-433A-0EBC577F0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3337" y="3478118"/>
            <a:ext cx="544215" cy="544215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19" name="Oval 134">
            <a:extLst>
              <a:ext uri="{FF2B5EF4-FFF2-40B4-BE49-F238E27FC236}">
                <a16:creationId xmlns:a16="http://schemas.microsoft.com/office/drawing/2014/main" id="{B1115B7D-5BC7-74F8-BF11-5FCBC459D9E6}"/>
              </a:ext>
            </a:extLst>
          </p:cNvPr>
          <p:cNvSpPr/>
          <p:nvPr/>
        </p:nvSpPr>
        <p:spPr>
          <a:xfrm>
            <a:off x="16520239" y="4085508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20" name="Picture 16" descr="Export - Kostenlose pfeile Icons">
            <a:extLst>
              <a:ext uri="{FF2B5EF4-FFF2-40B4-BE49-F238E27FC236}">
                <a16:creationId xmlns:a16="http://schemas.microsoft.com/office/drawing/2014/main" id="{5A60CD68-F34C-C4ED-3642-8E6C6799B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7305222" y="3261220"/>
            <a:ext cx="360000" cy="35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4369D62D-0FB4-5354-57D1-A6C43EBBCB88}"/>
              </a:ext>
            </a:extLst>
          </p:cNvPr>
          <p:cNvSpPr txBox="1"/>
          <p:nvPr/>
        </p:nvSpPr>
        <p:spPr>
          <a:xfrm>
            <a:off x="17110999" y="3594833"/>
            <a:ext cx="7633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 Response</a:t>
            </a:r>
          </a:p>
        </p:txBody>
      </p:sp>
      <p:sp>
        <p:nvSpPr>
          <p:cNvPr id="22" name="Denkblase: wolkenförmig 21">
            <a:extLst>
              <a:ext uri="{FF2B5EF4-FFF2-40B4-BE49-F238E27FC236}">
                <a16:creationId xmlns:a16="http://schemas.microsoft.com/office/drawing/2014/main" id="{2648FDC3-FF28-240F-2025-936F868CAFA3}"/>
              </a:ext>
            </a:extLst>
          </p:cNvPr>
          <p:cNvSpPr/>
          <p:nvPr/>
        </p:nvSpPr>
        <p:spPr>
          <a:xfrm>
            <a:off x="21184714" y="995570"/>
            <a:ext cx="1910023" cy="1106200"/>
          </a:xfrm>
          <a:prstGeom prst="cloudCallout">
            <a:avLst>
              <a:gd name="adj1" fmla="val -18786"/>
              <a:gd name="adj2" fmla="val 69583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Ah, I received the PCF for component A-3456 from my supplier.</a:t>
            </a:r>
            <a:endParaRPr lang="de-DE" sz="999" dirty="0">
              <a:solidFill>
                <a:schemeClr val="tx1"/>
              </a:solidFill>
            </a:endParaRPr>
          </a:p>
        </p:txBody>
      </p:sp>
      <p:pic>
        <p:nvPicPr>
          <p:cNvPr id="23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6294DD26-3DA6-5F2D-86BA-B4546981E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59073" y="2435776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134">
            <a:extLst>
              <a:ext uri="{FF2B5EF4-FFF2-40B4-BE49-F238E27FC236}">
                <a16:creationId xmlns:a16="http://schemas.microsoft.com/office/drawing/2014/main" id="{0EFB415F-0F1D-8811-928E-C95F138AC50D}"/>
              </a:ext>
            </a:extLst>
          </p:cNvPr>
          <p:cNvSpPr/>
          <p:nvPr/>
        </p:nvSpPr>
        <p:spPr>
          <a:xfrm>
            <a:off x="21449902" y="3075894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5</a:t>
            </a:r>
          </a:p>
        </p:txBody>
      </p:sp>
      <p:cxnSp>
        <p:nvCxnSpPr>
          <p:cNvPr id="25" name="Straight Connector 145">
            <a:extLst>
              <a:ext uri="{FF2B5EF4-FFF2-40B4-BE49-F238E27FC236}">
                <a16:creationId xmlns:a16="http://schemas.microsoft.com/office/drawing/2014/main" id="{66EA106E-FC7A-1A31-DAF6-8368C486D938}"/>
              </a:ext>
            </a:extLst>
          </p:cNvPr>
          <p:cNvCxnSpPr>
            <a:cxnSpLocks/>
            <a:stCxn id="31" idx="1"/>
            <a:endCxn id="24" idx="4"/>
          </p:cNvCxnSpPr>
          <p:nvPr/>
        </p:nvCxnSpPr>
        <p:spPr>
          <a:xfrm flipH="1" flipV="1">
            <a:off x="21719902" y="3327894"/>
            <a:ext cx="157444" cy="891640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4" descr="Fabrik - Kostenlose gebäude Icons">
            <a:extLst>
              <a:ext uri="{FF2B5EF4-FFF2-40B4-BE49-F238E27FC236}">
                <a16:creationId xmlns:a16="http://schemas.microsoft.com/office/drawing/2014/main" id="{7A430AD3-455A-302D-4500-CDA431C27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13022" y="2307492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05AD3364-ED60-BB48-CF21-3C071622ECCA}"/>
              </a:ext>
            </a:extLst>
          </p:cNvPr>
          <p:cNvSpPr txBox="1"/>
          <p:nvPr/>
        </p:nvSpPr>
        <p:spPr>
          <a:xfrm>
            <a:off x="21983280" y="2301344"/>
            <a:ext cx="65502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800" dirty="0"/>
              <a:t>Response</a:t>
            </a:r>
          </a:p>
        </p:txBody>
      </p:sp>
      <p:grpSp>
        <p:nvGrpSpPr>
          <p:cNvPr id="247" name="Gruppieren 246">
            <a:extLst>
              <a:ext uri="{FF2B5EF4-FFF2-40B4-BE49-F238E27FC236}">
                <a16:creationId xmlns:a16="http://schemas.microsoft.com/office/drawing/2014/main" id="{0BE9F8E3-F059-C58E-BA92-96200B96BF6C}"/>
              </a:ext>
            </a:extLst>
          </p:cNvPr>
          <p:cNvGrpSpPr/>
          <p:nvPr/>
        </p:nvGrpSpPr>
        <p:grpSpPr>
          <a:xfrm>
            <a:off x="20734797" y="3815597"/>
            <a:ext cx="2377140" cy="807874"/>
            <a:chOff x="20379882" y="3773861"/>
            <a:chExt cx="2377140" cy="807874"/>
          </a:xfrm>
        </p:grpSpPr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F5AF6B64-E832-D527-F378-288E97AD52B9}"/>
                </a:ext>
              </a:extLst>
            </p:cNvPr>
            <p:cNvSpPr/>
            <p:nvPr/>
          </p:nvSpPr>
          <p:spPr>
            <a:xfrm>
              <a:off x="20379882" y="3773861"/>
              <a:ext cx="1149064" cy="8078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13D8C17F-C79A-9181-015B-E5384B699F76}"/>
                </a:ext>
              </a:extLst>
            </p:cNvPr>
            <p:cNvSpPr/>
            <p:nvPr/>
          </p:nvSpPr>
          <p:spPr>
            <a:xfrm>
              <a:off x="20409471" y="4030014"/>
              <a:ext cx="1089886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Response</a:t>
              </a: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5BB81593-1897-E56A-16DF-EBFAF9A22161}"/>
                </a:ext>
              </a:extLst>
            </p:cNvPr>
            <p:cNvSpPr/>
            <p:nvPr/>
          </p:nvSpPr>
          <p:spPr>
            <a:xfrm>
              <a:off x="21522431" y="3773861"/>
              <a:ext cx="1234591" cy="8078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29" name="Rechteck 228">
              <a:extLst>
                <a:ext uri="{FF2B5EF4-FFF2-40B4-BE49-F238E27FC236}">
                  <a16:creationId xmlns:a16="http://schemas.microsoft.com/office/drawing/2014/main" id="{FC911376-A8D3-67FE-F3C2-6A05A738DE5B}"/>
                </a:ext>
              </a:extLst>
            </p:cNvPr>
            <p:cNvSpPr/>
            <p:nvPr/>
          </p:nvSpPr>
          <p:spPr>
            <a:xfrm>
              <a:off x="21552020" y="3995633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cxnSp>
        <p:nvCxnSpPr>
          <p:cNvPr id="230" name="Gerade Verbindung mit Pfeil 229">
            <a:extLst>
              <a:ext uri="{FF2B5EF4-FFF2-40B4-BE49-F238E27FC236}">
                <a16:creationId xmlns:a16="http://schemas.microsoft.com/office/drawing/2014/main" id="{1ED45B73-3C8B-5326-5327-F8CDA4DE41E0}"/>
              </a:ext>
            </a:extLst>
          </p:cNvPr>
          <p:cNvCxnSpPr>
            <a:cxnSpLocks/>
          </p:cNvCxnSpPr>
          <p:nvPr/>
        </p:nvCxnSpPr>
        <p:spPr>
          <a:xfrm flipH="1">
            <a:off x="22075910" y="2516788"/>
            <a:ext cx="45158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2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6E7324ED-310D-CA16-1221-C15EEBDFB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3726" y="2718228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3" name="Denkblase: wolkenförmig 232">
            <a:extLst>
              <a:ext uri="{FF2B5EF4-FFF2-40B4-BE49-F238E27FC236}">
                <a16:creationId xmlns:a16="http://schemas.microsoft.com/office/drawing/2014/main" id="{2113A0FA-E810-63EC-9B5D-5945C50A733E}"/>
              </a:ext>
            </a:extLst>
          </p:cNvPr>
          <p:cNvSpPr/>
          <p:nvPr/>
        </p:nvSpPr>
        <p:spPr>
          <a:xfrm>
            <a:off x="24535104" y="1504331"/>
            <a:ext cx="2368721" cy="1027342"/>
          </a:xfrm>
          <a:prstGeom prst="cloudCallout">
            <a:avLst>
              <a:gd name="adj1" fmla="val -11660"/>
              <a:gd name="adj2" fmla="val 56773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I transfer the PCF in my internal databases, and now I can use it for my own calculations.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234" name="Oval 134">
            <a:extLst>
              <a:ext uri="{FF2B5EF4-FFF2-40B4-BE49-F238E27FC236}">
                <a16:creationId xmlns:a16="http://schemas.microsoft.com/office/drawing/2014/main" id="{710B0A29-73E8-C1AA-1B61-64F0AB5B04A3}"/>
              </a:ext>
            </a:extLst>
          </p:cNvPr>
          <p:cNvSpPr/>
          <p:nvPr/>
        </p:nvSpPr>
        <p:spPr>
          <a:xfrm>
            <a:off x="25345935" y="3320213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235" name="Straight Connector 145">
            <a:extLst>
              <a:ext uri="{FF2B5EF4-FFF2-40B4-BE49-F238E27FC236}">
                <a16:creationId xmlns:a16="http://schemas.microsoft.com/office/drawing/2014/main" id="{CD1097C2-50C2-AD75-C19A-3D3D6EE639AA}"/>
              </a:ext>
            </a:extLst>
          </p:cNvPr>
          <p:cNvCxnSpPr>
            <a:cxnSpLocks/>
            <a:stCxn id="240" idx="1"/>
            <a:endCxn id="234" idx="4"/>
          </p:cNvCxnSpPr>
          <p:nvPr/>
        </p:nvCxnSpPr>
        <p:spPr>
          <a:xfrm flipV="1">
            <a:off x="25399114" y="3572213"/>
            <a:ext cx="216821" cy="1381966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" name="Textfeld 235">
            <a:extLst>
              <a:ext uri="{FF2B5EF4-FFF2-40B4-BE49-F238E27FC236}">
                <a16:creationId xmlns:a16="http://schemas.microsoft.com/office/drawing/2014/main" id="{51107C7D-BB5E-EB51-D481-A1F8F84FBD73}"/>
              </a:ext>
            </a:extLst>
          </p:cNvPr>
          <p:cNvSpPr txBox="1"/>
          <p:nvPr/>
        </p:nvSpPr>
        <p:spPr>
          <a:xfrm>
            <a:off x="24535104" y="280101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dirty="0"/>
              <a:t>PCF Controller</a:t>
            </a:r>
            <a:br>
              <a:rPr lang="de-DE" sz="1000" dirty="0"/>
            </a:br>
            <a:r>
              <a:rPr lang="de-DE" sz="1000" dirty="0"/>
              <a:t>@ OEM</a:t>
            </a:r>
          </a:p>
        </p:txBody>
      </p:sp>
      <p:grpSp>
        <p:nvGrpSpPr>
          <p:cNvPr id="237" name="Gruppieren 236">
            <a:extLst>
              <a:ext uri="{FF2B5EF4-FFF2-40B4-BE49-F238E27FC236}">
                <a16:creationId xmlns:a16="http://schemas.microsoft.com/office/drawing/2014/main" id="{2CC16C29-6377-4E18-9D69-9270B4BD25ED}"/>
              </a:ext>
            </a:extLst>
          </p:cNvPr>
          <p:cNvGrpSpPr/>
          <p:nvPr/>
        </p:nvGrpSpPr>
        <p:grpSpPr>
          <a:xfrm>
            <a:off x="24256564" y="3927277"/>
            <a:ext cx="2291614" cy="2053803"/>
            <a:chOff x="212279" y="3927277"/>
            <a:chExt cx="2291614" cy="2053803"/>
          </a:xfrm>
        </p:grpSpPr>
        <p:sp>
          <p:nvSpPr>
            <p:cNvPr id="238" name="Rechteck 237">
              <a:extLst>
                <a:ext uri="{FF2B5EF4-FFF2-40B4-BE49-F238E27FC236}">
                  <a16:creationId xmlns:a16="http://schemas.microsoft.com/office/drawing/2014/main" id="{8A5B15FF-CD56-3CC9-ACB0-5C7FC7600417}"/>
                </a:ext>
              </a:extLst>
            </p:cNvPr>
            <p:cNvSpPr/>
            <p:nvPr/>
          </p:nvSpPr>
          <p:spPr>
            <a:xfrm>
              <a:off x="212279" y="3927277"/>
              <a:ext cx="1149064" cy="2053803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239" name="Rechteck: abgerundete Ecken 238">
              <a:extLst>
                <a:ext uri="{FF2B5EF4-FFF2-40B4-BE49-F238E27FC236}">
                  <a16:creationId xmlns:a16="http://schemas.microsoft.com/office/drawing/2014/main" id="{BB4AB30D-E384-E7DF-475C-AA5C18CA7887}"/>
                </a:ext>
              </a:extLst>
            </p:cNvPr>
            <p:cNvSpPr/>
            <p:nvPr/>
          </p:nvSpPr>
          <p:spPr>
            <a:xfrm>
              <a:off x="282811" y="4183431"/>
              <a:ext cx="1008000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240" name="Rechteck 239">
              <a:extLst>
                <a:ext uri="{FF2B5EF4-FFF2-40B4-BE49-F238E27FC236}">
                  <a16:creationId xmlns:a16="http://schemas.microsoft.com/office/drawing/2014/main" id="{038B6ADE-9923-4757-1E5B-2954FADFD2A7}"/>
                </a:ext>
              </a:extLst>
            </p:cNvPr>
            <p:cNvSpPr/>
            <p:nvPr/>
          </p:nvSpPr>
          <p:spPr>
            <a:xfrm>
              <a:off x="1354829" y="3927277"/>
              <a:ext cx="1149064" cy="2053803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41" name="Rechteck 240">
              <a:extLst>
                <a:ext uri="{FF2B5EF4-FFF2-40B4-BE49-F238E27FC236}">
                  <a16:creationId xmlns:a16="http://schemas.microsoft.com/office/drawing/2014/main" id="{457D1F4A-46E2-4077-432A-814AD3F714A0}"/>
                </a:ext>
              </a:extLst>
            </p:cNvPr>
            <p:cNvSpPr/>
            <p:nvPr/>
          </p:nvSpPr>
          <p:spPr>
            <a:xfrm>
              <a:off x="1361344" y="5306309"/>
              <a:ext cx="1074908" cy="396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Sustainability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Data System</a:t>
              </a:r>
            </a:p>
          </p:txBody>
        </p:sp>
      </p:grpSp>
      <p:pic>
        <p:nvPicPr>
          <p:cNvPr id="242" name="Picture 2" descr="Dashboard, kpi, report, seo icon - Download on Iconfinder">
            <a:extLst>
              <a:ext uri="{FF2B5EF4-FFF2-40B4-BE49-F238E27FC236}">
                <a16:creationId xmlns:a16="http://schemas.microsoft.com/office/drawing/2014/main" id="{DD528E3F-F785-2F0D-6AAD-73585D008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7833" y="2687792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4" name="Rechteck 243">
            <a:extLst>
              <a:ext uri="{FF2B5EF4-FFF2-40B4-BE49-F238E27FC236}">
                <a16:creationId xmlns:a16="http://schemas.microsoft.com/office/drawing/2014/main" id="{BFACA5AF-7372-BABF-D2C8-78BD02DC615E}"/>
              </a:ext>
            </a:extLst>
          </p:cNvPr>
          <p:cNvSpPr/>
          <p:nvPr/>
        </p:nvSpPr>
        <p:spPr>
          <a:xfrm>
            <a:off x="25394248" y="4184928"/>
            <a:ext cx="1086288" cy="43854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PCF Data Exchange App</a:t>
            </a:r>
          </a:p>
        </p:txBody>
      </p:sp>
      <p:sp>
        <p:nvSpPr>
          <p:cNvPr id="245" name="Rechteck 244">
            <a:extLst>
              <a:ext uri="{FF2B5EF4-FFF2-40B4-BE49-F238E27FC236}">
                <a16:creationId xmlns:a16="http://schemas.microsoft.com/office/drawing/2014/main" id="{FAE021BE-8083-96B1-6958-15DB94ADA616}"/>
              </a:ext>
            </a:extLst>
          </p:cNvPr>
          <p:cNvSpPr/>
          <p:nvPr/>
        </p:nvSpPr>
        <p:spPr>
          <a:xfrm>
            <a:off x="25394248" y="4723960"/>
            <a:ext cx="1086288" cy="43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PCF </a:t>
            </a:r>
            <a:r>
              <a:rPr lang="de-DE" sz="999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Calculation</a:t>
            </a:r>
            <a:r>
              <a:rPr lang="de-DE" sz="999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App</a:t>
            </a:r>
          </a:p>
        </p:txBody>
      </p:sp>
      <p:sp>
        <p:nvSpPr>
          <p:cNvPr id="249" name="Rechteck 248">
            <a:extLst>
              <a:ext uri="{FF2B5EF4-FFF2-40B4-BE49-F238E27FC236}">
                <a16:creationId xmlns:a16="http://schemas.microsoft.com/office/drawing/2014/main" id="{B4341C92-E19C-B431-64A2-A7B3C9FA56BB}"/>
              </a:ext>
            </a:extLst>
          </p:cNvPr>
          <p:cNvSpPr/>
          <p:nvPr/>
        </p:nvSpPr>
        <p:spPr>
          <a:xfrm>
            <a:off x="12922661" y="5014082"/>
            <a:ext cx="955914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3" name="Grafik 252">
            <a:extLst>
              <a:ext uri="{FF2B5EF4-FFF2-40B4-BE49-F238E27FC236}">
                <a16:creationId xmlns:a16="http://schemas.microsoft.com/office/drawing/2014/main" id="{49788FA7-59E7-0277-7CCA-D17E3CD0A7E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78337" y="3687765"/>
            <a:ext cx="5889884" cy="1373970"/>
          </a:xfrm>
          <a:prstGeom prst="rect">
            <a:avLst/>
          </a:prstGeom>
        </p:spPr>
      </p:pic>
      <p:sp>
        <p:nvSpPr>
          <p:cNvPr id="254" name="Rechteck 253">
            <a:extLst>
              <a:ext uri="{FF2B5EF4-FFF2-40B4-BE49-F238E27FC236}">
                <a16:creationId xmlns:a16="http://schemas.microsoft.com/office/drawing/2014/main" id="{9D610A33-9D6C-C2E3-6356-790ACC2FB674}"/>
              </a:ext>
            </a:extLst>
          </p:cNvPr>
          <p:cNvSpPr/>
          <p:nvPr/>
        </p:nvSpPr>
        <p:spPr>
          <a:xfrm>
            <a:off x="12828772" y="5037596"/>
            <a:ext cx="1280160" cy="806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Pfeil: nach links und oben 132">
            <a:extLst>
              <a:ext uri="{FF2B5EF4-FFF2-40B4-BE49-F238E27FC236}">
                <a16:creationId xmlns:a16="http://schemas.microsoft.com/office/drawing/2014/main" id="{F4BEF904-778A-F2F3-F829-C189CF2916E9}"/>
              </a:ext>
            </a:extLst>
          </p:cNvPr>
          <p:cNvSpPr/>
          <p:nvPr/>
        </p:nvSpPr>
        <p:spPr>
          <a:xfrm rot="5400000">
            <a:off x="12139482" y="5359833"/>
            <a:ext cx="805648" cy="619097"/>
          </a:xfrm>
          <a:prstGeom prst="leftUpArrow">
            <a:avLst>
              <a:gd name="adj1" fmla="val 17426"/>
              <a:gd name="adj2" fmla="val 18688"/>
              <a:gd name="adj3" fmla="val 27525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Textfeld 133">
            <a:extLst>
              <a:ext uri="{FF2B5EF4-FFF2-40B4-BE49-F238E27FC236}">
                <a16:creationId xmlns:a16="http://schemas.microsoft.com/office/drawing/2014/main" id="{CD523DE0-5C39-0BBC-95DC-8A15D317DB0F}"/>
              </a:ext>
            </a:extLst>
          </p:cNvPr>
          <p:cNvSpPr txBox="1"/>
          <p:nvPr/>
        </p:nvSpPr>
        <p:spPr>
          <a:xfrm>
            <a:off x="10897885" y="6237168"/>
            <a:ext cx="2425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cascade</a:t>
            </a:r>
            <a:r>
              <a:rPr lang="de-DE" sz="1400" dirty="0"/>
              <a:t> </a:t>
            </a:r>
            <a:r>
              <a:rPr lang="de-DE" sz="1400" dirty="0" err="1"/>
              <a:t>along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br>
              <a:rPr lang="de-DE" sz="1400" dirty="0"/>
            </a:br>
            <a:r>
              <a:rPr lang="de-DE" sz="1400" dirty="0" err="1"/>
              <a:t>complete</a:t>
            </a:r>
            <a:r>
              <a:rPr lang="de-DE" sz="1400" dirty="0"/>
              <a:t> tier-n </a:t>
            </a:r>
            <a:r>
              <a:rPr lang="de-DE" sz="1400" dirty="0" err="1"/>
              <a:t>supply</a:t>
            </a:r>
            <a:r>
              <a:rPr lang="de-DE" sz="1400" dirty="0"/>
              <a:t> </a:t>
            </a:r>
            <a:r>
              <a:rPr lang="de-DE" sz="1400" dirty="0" err="1"/>
              <a:t>chain</a:t>
            </a:r>
            <a:endParaRPr lang="de-DE" sz="1400" dirty="0"/>
          </a:p>
        </p:txBody>
      </p:sp>
      <p:sp>
        <p:nvSpPr>
          <p:cNvPr id="136" name="Textfeld 135">
            <a:extLst>
              <a:ext uri="{FF2B5EF4-FFF2-40B4-BE49-F238E27FC236}">
                <a16:creationId xmlns:a16="http://schemas.microsoft.com/office/drawing/2014/main" id="{2222AFCC-590F-25C9-1273-ACF15F19A0BC}"/>
              </a:ext>
            </a:extLst>
          </p:cNvPr>
          <p:cNvSpPr txBox="1"/>
          <p:nvPr/>
        </p:nvSpPr>
        <p:spPr>
          <a:xfrm>
            <a:off x="15458483" y="649877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…</a:t>
            </a:r>
          </a:p>
        </p:txBody>
      </p:sp>
      <p:pic>
        <p:nvPicPr>
          <p:cNvPr id="138" name="Grafik 137">
            <a:extLst>
              <a:ext uri="{FF2B5EF4-FFF2-40B4-BE49-F238E27FC236}">
                <a16:creationId xmlns:a16="http://schemas.microsoft.com/office/drawing/2014/main" id="{8E5F79CB-1A24-655D-8475-6173D80341B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955106" y="5473250"/>
            <a:ext cx="2507633" cy="95004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133A908-88D8-06AF-FA74-5263E3867E5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426801" y="6514584"/>
            <a:ext cx="974844" cy="369331"/>
          </a:xfrm>
          <a:prstGeom prst="rect">
            <a:avLst/>
          </a:prstGeom>
        </p:spPr>
      </p:pic>
      <p:sp>
        <p:nvSpPr>
          <p:cNvPr id="4" name="Pfeil: nach links und oben 3">
            <a:extLst>
              <a:ext uri="{FF2B5EF4-FFF2-40B4-BE49-F238E27FC236}">
                <a16:creationId xmlns:a16="http://schemas.microsoft.com/office/drawing/2014/main" id="{8DD9C5C6-6411-5C2D-4CCD-EE5D540607F8}"/>
              </a:ext>
            </a:extLst>
          </p:cNvPr>
          <p:cNvSpPr/>
          <p:nvPr/>
        </p:nvSpPr>
        <p:spPr>
          <a:xfrm rot="5400000">
            <a:off x="14047054" y="6473569"/>
            <a:ext cx="369331" cy="283811"/>
          </a:xfrm>
          <a:prstGeom prst="leftUpArrow">
            <a:avLst>
              <a:gd name="adj1" fmla="val 17426"/>
              <a:gd name="adj2" fmla="val 18688"/>
              <a:gd name="adj3" fmla="val 27525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966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" name="Straight Connector 145">
            <a:extLst>
              <a:ext uri="{FF2B5EF4-FFF2-40B4-BE49-F238E27FC236}">
                <a16:creationId xmlns:a16="http://schemas.microsoft.com/office/drawing/2014/main" id="{25DC7E72-42AB-4306-B7A9-15FC3ADCCC4B}"/>
              </a:ext>
            </a:extLst>
          </p:cNvPr>
          <p:cNvCxnSpPr>
            <a:cxnSpLocks/>
            <a:stCxn id="186" idx="1"/>
            <a:endCxn id="129" idx="4"/>
          </p:cNvCxnSpPr>
          <p:nvPr/>
        </p:nvCxnSpPr>
        <p:spPr>
          <a:xfrm flipH="1" flipV="1">
            <a:off x="26384070" y="4607750"/>
            <a:ext cx="496293" cy="985250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3" name="Gruppieren 182">
            <a:extLst>
              <a:ext uri="{FF2B5EF4-FFF2-40B4-BE49-F238E27FC236}">
                <a16:creationId xmlns:a16="http://schemas.microsoft.com/office/drawing/2014/main" id="{066E3BD0-90A9-43CF-98C3-014E2DB9730B}"/>
              </a:ext>
            </a:extLst>
          </p:cNvPr>
          <p:cNvGrpSpPr/>
          <p:nvPr/>
        </p:nvGrpSpPr>
        <p:grpSpPr>
          <a:xfrm>
            <a:off x="25737813" y="4893713"/>
            <a:ext cx="2291614" cy="1398574"/>
            <a:chOff x="12539809" y="5274125"/>
            <a:chExt cx="2291614" cy="1398574"/>
          </a:xfrm>
        </p:grpSpPr>
        <p:sp>
          <p:nvSpPr>
            <p:cNvPr id="186" name="Rechteck 185">
              <a:extLst>
                <a:ext uri="{FF2B5EF4-FFF2-40B4-BE49-F238E27FC236}">
                  <a16:creationId xmlns:a16="http://schemas.microsoft.com/office/drawing/2014/main" id="{15F49EBE-984F-43EC-9ECD-2691FEE2D758}"/>
                </a:ext>
              </a:extLst>
            </p:cNvPr>
            <p:cNvSpPr/>
            <p:nvPr/>
          </p:nvSpPr>
          <p:spPr>
            <a:xfrm>
              <a:off x="1368235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84" name="Rechteck 183">
              <a:extLst>
                <a:ext uri="{FF2B5EF4-FFF2-40B4-BE49-F238E27FC236}">
                  <a16:creationId xmlns:a16="http://schemas.microsoft.com/office/drawing/2014/main" id="{8ACE878B-48EA-47EE-AF79-E93DDCE15CCE}"/>
                </a:ext>
              </a:extLst>
            </p:cNvPr>
            <p:cNvSpPr/>
            <p:nvPr/>
          </p:nvSpPr>
          <p:spPr>
            <a:xfrm>
              <a:off x="1253980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85" name="Rechteck: abgerundete Ecken 184">
              <a:extLst>
                <a:ext uri="{FF2B5EF4-FFF2-40B4-BE49-F238E27FC236}">
                  <a16:creationId xmlns:a16="http://schemas.microsoft.com/office/drawing/2014/main" id="{91788A58-F10E-4C80-AA08-58FD57A03F1A}"/>
                </a:ext>
              </a:extLst>
            </p:cNvPr>
            <p:cNvSpPr/>
            <p:nvPr/>
          </p:nvSpPr>
          <p:spPr>
            <a:xfrm>
              <a:off x="12610341" y="5530278"/>
              <a:ext cx="100800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87" name="Rechteck 186">
              <a:extLst>
                <a:ext uri="{FF2B5EF4-FFF2-40B4-BE49-F238E27FC236}">
                  <a16:creationId xmlns:a16="http://schemas.microsoft.com/office/drawing/2014/main" id="{0A3742B1-0296-4203-B290-976EC87349DD}"/>
                </a:ext>
              </a:extLst>
            </p:cNvPr>
            <p:cNvSpPr/>
            <p:nvPr/>
          </p:nvSpPr>
          <p:spPr>
            <a:xfrm>
              <a:off x="13711947" y="5528925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88" name="Rechteck 187">
              <a:extLst>
                <a:ext uri="{FF2B5EF4-FFF2-40B4-BE49-F238E27FC236}">
                  <a16:creationId xmlns:a16="http://schemas.microsoft.com/office/drawing/2014/main" id="{9DBCC64E-71C2-4AEF-B18F-2C1F565C731E}"/>
                </a:ext>
              </a:extLst>
            </p:cNvPr>
            <p:cNvSpPr/>
            <p:nvPr/>
          </p:nvSpPr>
          <p:spPr>
            <a:xfrm>
              <a:off x="13718010" y="6191786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sp>
        <p:nvSpPr>
          <p:cNvPr id="2067" name="Freihandform: Form 2066">
            <a:extLst>
              <a:ext uri="{FF2B5EF4-FFF2-40B4-BE49-F238E27FC236}">
                <a16:creationId xmlns:a16="http://schemas.microsoft.com/office/drawing/2014/main" id="{034EBCF2-D40D-4ABD-907A-2818EA970D8B}"/>
              </a:ext>
            </a:extLst>
          </p:cNvPr>
          <p:cNvSpPr/>
          <p:nvPr/>
        </p:nvSpPr>
        <p:spPr>
          <a:xfrm>
            <a:off x="1578660" y="3448999"/>
            <a:ext cx="24801170" cy="1586380"/>
          </a:xfrm>
          <a:custGeom>
            <a:avLst/>
            <a:gdLst>
              <a:gd name="connsiteX0" fmla="*/ 0 w 24326850"/>
              <a:gd name="connsiteY0" fmla="*/ 0 h 2385759"/>
              <a:gd name="connsiteX1" fmla="*/ 2305050 w 24326850"/>
              <a:gd name="connsiteY1" fmla="*/ 1581150 h 2385759"/>
              <a:gd name="connsiteX2" fmla="*/ 2305050 w 24326850"/>
              <a:gd name="connsiteY2" fmla="*/ 1581150 h 2385759"/>
              <a:gd name="connsiteX3" fmla="*/ 5981700 w 24326850"/>
              <a:gd name="connsiteY3" fmla="*/ 1962150 h 2385759"/>
              <a:gd name="connsiteX4" fmla="*/ 9182100 w 24326850"/>
              <a:gd name="connsiteY4" fmla="*/ 1066800 h 2385759"/>
              <a:gd name="connsiteX5" fmla="*/ 12211050 w 24326850"/>
              <a:gd name="connsiteY5" fmla="*/ 1981200 h 2385759"/>
              <a:gd name="connsiteX6" fmla="*/ 15792450 w 24326850"/>
              <a:gd name="connsiteY6" fmla="*/ 2343150 h 2385759"/>
              <a:gd name="connsiteX7" fmla="*/ 18192750 w 24326850"/>
              <a:gd name="connsiteY7" fmla="*/ 1047750 h 2385759"/>
              <a:gd name="connsiteX8" fmla="*/ 21240750 w 24326850"/>
              <a:gd name="connsiteY8" fmla="*/ 1981200 h 2385759"/>
              <a:gd name="connsiteX9" fmla="*/ 24326850 w 24326850"/>
              <a:gd name="connsiteY9" fmla="*/ 1181100 h 2385759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414480"/>
              <a:gd name="connsiteX1" fmla="*/ 2827564 w 24849364"/>
              <a:gd name="connsiteY1" fmla="*/ 1589858 h 2414480"/>
              <a:gd name="connsiteX2" fmla="*/ 2827564 w 24849364"/>
              <a:gd name="connsiteY2" fmla="*/ 1589858 h 2414480"/>
              <a:gd name="connsiteX3" fmla="*/ 6504214 w 24849364"/>
              <a:gd name="connsiteY3" fmla="*/ 1970858 h 2414480"/>
              <a:gd name="connsiteX4" fmla="*/ 9704614 w 24849364"/>
              <a:gd name="connsiteY4" fmla="*/ 1075508 h 2414480"/>
              <a:gd name="connsiteX5" fmla="*/ 12733564 w 24849364"/>
              <a:gd name="connsiteY5" fmla="*/ 1989908 h 2414480"/>
              <a:gd name="connsiteX6" fmla="*/ 16314964 w 24849364"/>
              <a:gd name="connsiteY6" fmla="*/ 2351858 h 2414480"/>
              <a:gd name="connsiteX7" fmla="*/ 18715264 w 24849364"/>
              <a:gd name="connsiteY7" fmla="*/ 1056458 h 2414480"/>
              <a:gd name="connsiteX8" fmla="*/ 21763264 w 24849364"/>
              <a:gd name="connsiteY8" fmla="*/ 1989908 h 2414480"/>
              <a:gd name="connsiteX9" fmla="*/ 24849364 w 24849364"/>
              <a:gd name="connsiteY9" fmla="*/ 1189808 h 2414480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763264 w 25128038"/>
              <a:gd name="connsiteY8" fmla="*/ 1989908 h 2482939"/>
              <a:gd name="connsiteX9" fmla="*/ 25128038 w 25128038"/>
              <a:gd name="connsiteY9" fmla="*/ 1172391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763264 w 25128038"/>
              <a:gd name="connsiteY8" fmla="*/ 1989908 h 2482939"/>
              <a:gd name="connsiteX9" fmla="*/ 25128038 w 25128038"/>
              <a:gd name="connsiteY9" fmla="*/ 1172391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998396 w 25128038"/>
              <a:gd name="connsiteY8" fmla="*/ 2024742 h 2482939"/>
              <a:gd name="connsiteX9" fmla="*/ 25128038 w 25128038"/>
              <a:gd name="connsiteY9" fmla="*/ 1172391 h 2482939"/>
              <a:gd name="connsiteX0" fmla="*/ 0 w 24615974"/>
              <a:gd name="connsiteY0" fmla="*/ 0 h 2428075"/>
              <a:gd name="connsiteX1" fmla="*/ 2315500 w 24615974"/>
              <a:gd name="connsiteY1" fmla="*/ 1534994 h 2428075"/>
              <a:gd name="connsiteX2" fmla="*/ 2315500 w 24615974"/>
              <a:gd name="connsiteY2" fmla="*/ 1534994 h 2428075"/>
              <a:gd name="connsiteX3" fmla="*/ 5992150 w 24615974"/>
              <a:gd name="connsiteY3" fmla="*/ 1915994 h 2428075"/>
              <a:gd name="connsiteX4" fmla="*/ 9192550 w 24615974"/>
              <a:gd name="connsiteY4" fmla="*/ 1020644 h 2428075"/>
              <a:gd name="connsiteX5" fmla="*/ 12221500 w 24615974"/>
              <a:gd name="connsiteY5" fmla="*/ 1935044 h 2428075"/>
              <a:gd name="connsiteX6" fmla="*/ 15802900 w 24615974"/>
              <a:gd name="connsiteY6" fmla="*/ 2296994 h 2428075"/>
              <a:gd name="connsiteX7" fmla="*/ 18203200 w 24615974"/>
              <a:gd name="connsiteY7" fmla="*/ 1001594 h 2428075"/>
              <a:gd name="connsiteX8" fmla="*/ 21486332 w 24615974"/>
              <a:gd name="connsiteY8" fmla="*/ 1969878 h 2428075"/>
              <a:gd name="connsiteX9" fmla="*/ 24615974 w 24615974"/>
              <a:gd name="connsiteY9" fmla="*/ 1117527 h 2428075"/>
              <a:gd name="connsiteX0" fmla="*/ 0 w 24615974"/>
              <a:gd name="connsiteY0" fmla="*/ 0 h 2428075"/>
              <a:gd name="connsiteX1" fmla="*/ 2315500 w 24615974"/>
              <a:gd name="connsiteY1" fmla="*/ 1534994 h 2428075"/>
              <a:gd name="connsiteX2" fmla="*/ 2315500 w 24615974"/>
              <a:gd name="connsiteY2" fmla="*/ 1534994 h 2428075"/>
              <a:gd name="connsiteX3" fmla="*/ 5992150 w 24615974"/>
              <a:gd name="connsiteY3" fmla="*/ 1915994 h 2428075"/>
              <a:gd name="connsiteX4" fmla="*/ 9192550 w 24615974"/>
              <a:gd name="connsiteY4" fmla="*/ 1020644 h 2428075"/>
              <a:gd name="connsiteX5" fmla="*/ 12221500 w 24615974"/>
              <a:gd name="connsiteY5" fmla="*/ 1935044 h 2428075"/>
              <a:gd name="connsiteX6" fmla="*/ 15802900 w 24615974"/>
              <a:gd name="connsiteY6" fmla="*/ 2296994 h 2428075"/>
              <a:gd name="connsiteX7" fmla="*/ 18203200 w 24615974"/>
              <a:gd name="connsiteY7" fmla="*/ 1001594 h 2428075"/>
              <a:gd name="connsiteX8" fmla="*/ 21486332 w 24615974"/>
              <a:gd name="connsiteY8" fmla="*/ 1969878 h 2428075"/>
              <a:gd name="connsiteX9" fmla="*/ 24615974 w 24615974"/>
              <a:gd name="connsiteY9" fmla="*/ 1117527 h 2428075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40939 w 25141413"/>
              <a:gd name="connsiteY2" fmla="*/ 1637352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40939 w 25141413"/>
              <a:gd name="connsiteY2" fmla="*/ 1637352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81882 w 25141413"/>
              <a:gd name="connsiteY2" fmla="*/ 1562289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81882 w 25141413"/>
              <a:gd name="connsiteY2" fmla="*/ 1575937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5889792 w 25141413"/>
              <a:gd name="connsiteY3" fmla="*/ 122678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5889792 w 25141413"/>
              <a:gd name="connsiteY3" fmla="*/ 122678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13051"/>
              <a:gd name="connsiteX1" fmla="*/ 2861410 w 25141413"/>
              <a:gd name="connsiteY1" fmla="*/ 1562289 h 2513051"/>
              <a:gd name="connsiteX2" fmla="*/ 2881882 w 25141413"/>
              <a:gd name="connsiteY2" fmla="*/ 1575937 h 2513051"/>
              <a:gd name="connsiteX3" fmla="*/ 5889792 w 25141413"/>
              <a:gd name="connsiteY3" fmla="*/ 1226782 h 2513051"/>
              <a:gd name="connsiteX4" fmla="*/ 9642926 w 25141413"/>
              <a:gd name="connsiteY4" fmla="*/ 761337 h 2513051"/>
              <a:gd name="connsiteX5" fmla="*/ 12746939 w 25141413"/>
              <a:gd name="connsiteY5" fmla="*/ 2037402 h 2513051"/>
              <a:gd name="connsiteX6" fmla="*/ 16328339 w 25141413"/>
              <a:gd name="connsiteY6" fmla="*/ 2399352 h 2513051"/>
              <a:gd name="connsiteX7" fmla="*/ 18728639 w 25141413"/>
              <a:gd name="connsiteY7" fmla="*/ 1103952 h 2513051"/>
              <a:gd name="connsiteX8" fmla="*/ 22011771 w 25141413"/>
              <a:gd name="connsiteY8" fmla="*/ 2072236 h 2513051"/>
              <a:gd name="connsiteX9" fmla="*/ 25141413 w 25141413"/>
              <a:gd name="connsiteY9" fmla="*/ 1219885 h 2513051"/>
              <a:gd name="connsiteX0" fmla="*/ 0 w 25141413"/>
              <a:gd name="connsiteY0" fmla="*/ 0 h 2401770"/>
              <a:gd name="connsiteX1" fmla="*/ 2861410 w 25141413"/>
              <a:gd name="connsiteY1" fmla="*/ 1562289 h 2401770"/>
              <a:gd name="connsiteX2" fmla="*/ 2881882 w 25141413"/>
              <a:gd name="connsiteY2" fmla="*/ 1575937 h 2401770"/>
              <a:gd name="connsiteX3" fmla="*/ 5889792 w 25141413"/>
              <a:gd name="connsiteY3" fmla="*/ 1226782 h 2401770"/>
              <a:gd name="connsiteX4" fmla="*/ 9642926 w 25141413"/>
              <a:gd name="connsiteY4" fmla="*/ 761337 h 2401770"/>
              <a:gd name="connsiteX5" fmla="*/ 12310211 w 25141413"/>
              <a:gd name="connsiteY5" fmla="*/ 1409605 h 2401770"/>
              <a:gd name="connsiteX6" fmla="*/ 16328339 w 25141413"/>
              <a:gd name="connsiteY6" fmla="*/ 2399352 h 2401770"/>
              <a:gd name="connsiteX7" fmla="*/ 18728639 w 25141413"/>
              <a:gd name="connsiteY7" fmla="*/ 1103952 h 2401770"/>
              <a:gd name="connsiteX8" fmla="*/ 22011771 w 25141413"/>
              <a:gd name="connsiteY8" fmla="*/ 2072236 h 2401770"/>
              <a:gd name="connsiteX9" fmla="*/ 25141413 w 25141413"/>
              <a:gd name="connsiteY9" fmla="*/ 1219885 h 2401770"/>
              <a:gd name="connsiteX0" fmla="*/ 0 w 25141413"/>
              <a:gd name="connsiteY0" fmla="*/ 0 h 2401885"/>
              <a:gd name="connsiteX1" fmla="*/ 2861410 w 25141413"/>
              <a:gd name="connsiteY1" fmla="*/ 1562289 h 2401885"/>
              <a:gd name="connsiteX2" fmla="*/ 2881882 w 25141413"/>
              <a:gd name="connsiteY2" fmla="*/ 1575937 h 2401885"/>
              <a:gd name="connsiteX3" fmla="*/ 5889792 w 25141413"/>
              <a:gd name="connsiteY3" fmla="*/ 1226782 h 2401885"/>
              <a:gd name="connsiteX4" fmla="*/ 9149945 w 25141413"/>
              <a:gd name="connsiteY4" fmla="*/ 538700 h 2401885"/>
              <a:gd name="connsiteX5" fmla="*/ 12310211 w 25141413"/>
              <a:gd name="connsiteY5" fmla="*/ 1409605 h 2401885"/>
              <a:gd name="connsiteX6" fmla="*/ 16328339 w 25141413"/>
              <a:gd name="connsiteY6" fmla="*/ 2399352 h 2401885"/>
              <a:gd name="connsiteX7" fmla="*/ 18728639 w 25141413"/>
              <a:gd name="connsiteY7" fmla="*/ 1103952 h 2401885"/>
              <a:gd name="connsiteX8" fmla="*/ 22011771 w 25141413"/>
              <a:gd name="connsiteY8" fmla="*/ 2072236 h 2401885"/>
              <a:gd name="connsiteX9" fmla="*/ 25141413 w 25141413"/>
              <a:gd name="connsiteY9" fmla="*/ 1219885 h 2401885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28639 w 25141413"/>
              <a:gd name="connsiteY7" fmla="*/ 1103952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28639 w 25141413"/>
              <a:gd name="connsiteY7" fmla="*/ 1103952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85720 w 25141413"/>
              <a:gd name="connsiteY6" fmla="*/ 151006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85720 w 25141413"/>
              <a:gd name="connsiteY6" fmla="*/ 151006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32557 w 25141413"/>
              <a:gd name="connsiteY6" fmla="*/ 146753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32557 w 25141413"/>
              <a:gd name="connsiteY6" fmla="*/ 1467535 h 2072653"/>
              <a:gd name="connsiteX7" fmla="*/ 18686111 w 25141413"/>
              <a:gd name="connsiteY7" fmla="*/ 795608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35326 w 25141413"/>
              <a:gd name="connsiteY8" fmla="*/ 1466180 h 1586380"/>
              <a:gd name="connsiteX9" fmla="*/ 25141413 w 25141413"/>
              <a:gd name="connsiteY9" fmla="*/ 1219885 h 1586380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45959 w 25141413"/>
              <a:gd name="connsiteY8" fmla="*/ 1519343 h 1586380"/>
              <a:gd name="connsiteX9" fmla="*/ 25141413 w 25141413"/>
              <a:gd name="connsiteY9" fmla="*/ 1219885 h 1586380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45959 w 25141413"/>
              <a:gd name="connsiteY8" fmla="*/ 1519343 h 1586380"/>
              <a:gd name="connsiteX9" fmla="*/ 25141413 w 25141413"/>
              <a:gd name="connsiteY9" fmla="*/ 1219885 h 1586380"/>
              <a:gd name="connsiteX0" fmla="*/ 0 w 24801170"/>
              <a:gd name="connsiteY0" fmla="*/ 0 h 1586380"/>
              <a:gd name="connsiteX1" fmla="*/ 2861410 w 24801170"/>
              <a:gd name="connsiteY1" fmla="*/ 1562289 h 1586380"/>
              <a:gd name="connsiteX2" fmla="*/ 2881882 w 24801170"/>
              <a:gd name="connsiteY2" fmla="*/ 1575937 h 1586380"/>
              <a:gd name="connsiteX3" fmla="*/ 5889792 w 24801170"/>
              <a:gd name="connsiteY3" fmla="*/ 1226782 h 1586380"/>
              <a:gd name="connsiteX4" fmla="*/ 9149945 w 24801170"/>
              <a:gd name="connsiteY4" fmla="*/ 538700 h 1586380"/>
              <a:gd name="connsiteX5" fmla="*/ 12310211 w 24801170"/>
              <a:gd name="connsiteY5" fmla="*/ 1409605 h 1586380"/>
              <a:gd name="connsiteX6" fmla="*/ 15832557 w 24801170"/>
              <a:gd name="connsiteY6" fmla="*/ 1467535 h 1586380"/>
              <a:gd name="connsiteX7" fmla="*/ 18686111 w 24801170"/>
              <a:gd name="connsiteY7" fmla="*/ 795608 h 1586380"/>
              <a:gd name="connsiteX8" fmla="*/ 21745959 w 24801170"/>
              <a:gd name="connsiteY8" fmla="*/ 1519343 h 1586380"/>
              <a:gd name="connsiteX9" fmla="*/ 24801170 w 24801170"/>
              <a:gd name="connsiteY9" fmla="*/ 1028499 h 1586380"/>
              <a:gd name="connsiteX0" fmla="*/ 0 w 24801170"/>
              <a:gd name="connsiteY0" fmla="*/ 0 h 1586380"/>
              <a:gd name="connsiteX1" fmla="*/ 2861410 w 24801170"/>
              <a:gd name="connsiteY1" fmla="*/ 1562289 h 1586380"/>
              <a:gd name="connsiteX2" fmla="*/ 2881882 w 24801170"/>
              <a:gd name="connsiteY2" fmla="*/ 1575937 h 1586380"/>
              <a:gd name="connsiteX3" fmla="*/ 5889792 w 24801170"/>
              <a:gd name="connsiteY3" fmla="*/ 1226782 h 1586380"/>
              <a:gd name="connsiteX4" fmla="*/ 9149945 w 24801170"/>
              <a:gd name="connsiteY4" fmla="*/ 538700 h 1586380"/>
              <a:gd name="connsiteX5" fmla="*/ 12310211 w 24801170"/>
              <a:gd name="connsiteY5" fmla="*/ 1409605 h 1586380"/>
              <a:gd name="connsiteX6" fmla="*/ 15832557 w 24801170"/>
              <a:gd name="connsiteY6" fmla="*/ 1467535 h 1586380"/>
              <a:gd name="connsiteX7" fmla="*/ 18686111 w 24801170"/>
              <a:gd name="connsiteY7" fmla="*/ 795608 h 1586380"/>
              <a:gd name="connsiteX8" fmla="*/ 21745959 w 24801170"/>
              <a:gd name="connsiteY8" fmla="*/ 1519343 h 1586380"/>
              <a:gd name="connsiteX9" fmla="*/ 24801170 w 24801170"/>
              <a:gd name="connsiteY9" fmla="*/ 1028499 h 1586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01170" h="1586380">
                <a:moveTo>
                  <a:pt x="0" y="0"/>
                </a:moveTo>
                <a:cubicBezTo>
                  <a:pt x="1586390" y="243668"/>
                  <a:pt x="1892764" y="1067170"/>
                  <a:pt x="2861410" y="1562289"/>
                </a:cubicBezTo>
                <a:lnTo>
                  <a:pt x="2881882" y="1575937"/>
                </a:lnTo>
                <a:cubicBezTo>
                  <a:pt x="3494657" y="1639437"/>
                  <a:pt x="4845115" y="1399655"/>
                  <a:pt x="5889792" y="1226782"/>
                </a:cubicBezTo>
                <a:cubicBezTo>
                  <a:pt x="6934469" y="1053909"/>
                  <a:pt x="8079875" y="508230"/>
                  <a:pt x="9149945" y="538700"/>
                </a:cubicBezTo>
                <a:cubicBezTo>
                  <a:pt x="10220015" y="569170"/>
                  <a:pt x="11196442" y="1254799"/>
                  <a:pt x="12310211" y="1409605"/>
                </a:cubicBezTo>
                <a:cubicBezTo>
                  <a:pt x="13423980" y="1564411"/>
                  <a:pt x="14769907" y="1569868"/>
                  <a:pt x="15832557" y="1467535"/>
                </a:cubicBezTo>
                <a:cubicBezTo>
                  <a:pt x="16895207" y="1365202"/>
                  <a:pt x="17700544" y="786973"/>
                  <a:pt x="18686111" y="795608"/>
                </a:cubicBezTo>
                <a:cubicBezTo>
                  <a:pt x="19671678" y="804243"/>
                  <a:pt x="20711051" y="1179863"/>
                  <a:pt x="21745959" y="1519343"/>
                </a:cubicBezTo>
                <a:cubicBezTo>
                  <a:pt x="22768309" y="1541568"/>
                  <a:pt x="23355232" y="796443"/>
                  <a:pt x="24801170" y="1028499"/>
                </a:cubicBezTo>
              </a:path>
            </a:pathLst>
          </a:custGeom>
          <a:noFill/>
          <a:ln w="57150">
            <a:solidFill>
              <a:srgbClr val="FAA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1B7C5BD-B0D8-4323-9867-5DD62AF6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7" y="383299"/>
            <a:ext cx="22243395" cy="756113"/>
          </a:xfrm>
        </p:spPr>
        <p:txBody>
          <a:bodyPr/>
          <a:lstStyle/>
          <a:p>
            <a:r>
              <a:rPr lang="de-DE" dirty="0"/>
              <a:t>PCF </a:t>
            </a:r>
            <a:r>
              <a:rPr lang="de-DE" dirty="0" err="1"/>
              <a:t>calculation</a:t>
            </a:r>
            <a:r>
              <a:rPr lang="de-DE" dirty="0"/>
              <a:t>(</a:t>
            </a:r>
            <a:r>
              <a:rPr lang="de-DE" dirty="0" err="1"/>
              <a:t>overview</a:t>
            </a:r>
            <a:r>
              <a:rPr lang="de-DE" dirty="0"/>
              <a:t>).</a:t>
            </a:r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66CF197-818A-4211-9013-93D112541B1F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B9B3F-98EC-4EB6-932C-300210651F4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98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846D0CCD-8A1C-4EA4-A609-68F990813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441" y="2718228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Denkblase: wolkenförmig 98">
            <a:extLst>
              <a:ext uri="{FF2B5EF4-FFF2-40B4-BE49-F238E27FC236}">
                <a16:creationId xmlns:a16="http://schemas.microsoft.com/office/drawing/2014/main" id="{0D5DDD24-5EA4-46A9-BF60-E64125482FD2}"/>
              </a:ext>
            </a:extLst>
          </p:cNvPr>
          <p:cNvSpPr/>
          <p:nvPr/>
        </p:nvSpPr>
        <p:spPr>
          <a:xfrm>
            <a:off x="1697000" y="1692861"/>
            <a:ext cx="1712072" cy="918813"/>
          </a:xfrm>
          <a:prstGeom prst="cloudCallout">
            <a:avLst>
              <a:gd name="adj1" fmla="val -52584"/>
              <a:gd name="adj2" fmla="val 55719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chemeClr val="tx1"/>
                </a:solidFill>
              </a:rPr>
              <a:t>Ah, I </a:t>
            </a:r>
            <a:r>
              <a:rPr lang="de-DE" sz="999" dirty="0" err="1">
                <a:solidFill>
                  <a:schemeClr val="tx1"/>
                </a:solidFill>
              </a:rPr>
              <a:t>received</a:t>
            </a:r>
            <a:r>
              <a:rPr lang="de-DE" sz="999" dirty="0">
                <a:solidFill>
                  <a:schemeClr val="tx1"/>
                </a:solidFill>
              </a:rPr>
              <a:t> a PCF Request </a:t>
            </a:r>
            <a:r>
              <a:rPr lang="de-DE" sz="999" dirty="0" err="1">
                <a:solidFill>
                  <a:schemeClr val="tx1"/>
                </a:solidFill>
              </a:rPr>
              <a:t>for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part</a:t>
            </a:r>
            <a:r>
              <a:rPr lang="de-DE" sz="999" dirty="0">
                <a:solidFill>
                  <a:schemeClr val="tx1"/>
                </a:solidFill>
              </a:rPr>
              <a:t> A-3649 </a:t>
            </a:r>
            <a:r>
              <a:rPr lang="de-DE" sz="999" dirty="0" err="1">
                <a:solidFill>
                  <a:schemeClr val="tx1"/>
                </a:solidFill>
              </a:rPr>
              <a:t>from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my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customer</a:t>
            </a:r>
            <a:r>
              <a:rPr lang="de-DE" sz="999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02" name="Oval 134">
            <a:extLst>
              <a:ext uri="{FF2B5EF4-FFF2-40B4-BE49-F238E27FC236}">
                <a16:creationId xmlns:a16="http://schemas.microsoft.com/office/drawing/2014/main" id="{B25B222F-AC91-4E20-A048-551F214684BB}"/>
              </a:ext>
            </a:extLst>
          </p:cNvPr>
          <p:cNvSpPr/>
          <p:nvPr/>
        </p:nvSpPr>
        <p:spPr>
          <a:xfrm>
            <a:off x="1301650" y="3320213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103" name="Picture 4" descr="Vektorgrafiken ClipArt Portable Netzwerk-Grafik-Computer-Icons Person -  denkender Mann png Download png herunterladen - 512*512 - Kostenlos  transparent Linie png Herunterladen.">
            <a:extLst>
              <a:ext uri="{FF2B5EF4-FFF2-40B4-BE49-F238E27FC236}">
                <a16:creationId xmlns:a16="http://schemas.microsoft.com/office/drawing/2014/main" id="{D80D7CFB-1219-412F-BB38-B2C27EFEC1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5" r="23932"/>
          <a:stretch/>
        </p:blipFill>
        <p:spPr bwMode="auto">
          <a:xfrm>
            <a:off x="4182714" y="4174355"/>
            <a:ext cx="586361" cy="62808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4" name="Denkblase: wolkenförmig 103">
            <a:extLst>
              <a:ext uri="{FF2B5EF4-FFF2-40B4-BE49-F238E27FC236}">
                <a16:creationId xmlns:a16="http://schemas.microsoft.com/office/drawing/2014/main" id="{04B3CB7A-A1EC-4E1A-A0C0-3635CCBC62B8}"/>
              </a:ext>
            </a:extLst>
          </p:cNvPr>
          <p:cNvSpPr/>
          <p:nvPr/>
        </p:nvSpPr>
        <p:spPr>
          <a:xfrm>
            <a:off x="3529408" y="2124075"/>
            <a:ext cx="2701772" cy="1694649"/>
          </a:xfrm>
          <a:prstGeom prst="cloudCallout">
            <a:avLst>
              <a:gd name="adj1" fmla="val -14669"/>
              <a:gd name="adj2" fmla="val 66155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chemeClr val="tx1"/>
                </a:solidFill>
              </a:rPr>
              <a:t>Ok, </a:t>
            </a:r>
            <a:r>
              <a:rPr lang="de-DE" sz="999" dirty="0" err="1">
                <a:solidFill>
                  <a:schemeClr val="tx1"/>
                </a:solidFill>
              </a:rPr>
              <a:t>let‘s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make</a:t>
            </a:r>
            <a:r>
              <a:rPr lang="de-DE" sz="999" dirty="0">
                <a:solidFill>
                  <a:schemeClr val="tx1"/>
                </a:solidFill>
              </a:rPr>
              <a:t> a plan: </a:t>
            </a:r>
            <a:r>
              <a:rPr lang="en-US" sz="999" dirty="0">
                <a:solidFill>
                  <a:schemeClr val="tx1"/>
                </a:solidFill>
              </a:rPr>
              <a:t>How do I have to structure the PCF calculation? What are the different components of the PCF?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en-US" sz="999" dirty="0">
                <a:solidFill>
                  <a:schemeClr val="tx1"/>
                </a:solidFill>
              </a:rPr>
              <a:t>Where can I get the relevant data from? My PCF calculation app will guide me through this process.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05" name="Oval 134">
            <a:extLst>
              <a:ext uri="{FF2B5EF4-FFF2-40B4-BE49-F238E27FC236}">
                <a16:creationId xmlns:a16="http://schemas.microsoft.com/office/drawing/2014/main" id="{26F5DE81-81F8-44CE-9C55-4FA813A44BAF}"/>
              </a:ext>
            </a:extLst>
          </p:cNvPr>
          <p:cNvSpPr/>
          <p:nvPr/>
        </p:nvSpPr>
        <p:spPr>
          <a:xfrm>
            <a:off x="4182714" y="4843197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7" name="Denkblase: wolkenförmig 106">
            <a:extLst>
              <a:ext uri="{FF2B5EF4-FFF2-40B4-BE49-F238E27FC236}">
                <a16:creationId xmlns:a16="http://schemas.microsoft.com/office/drawing/2014/main" id="{70291CBE-9538-4233-B038-C354C099E9C2}"/>
              </a:ext>
            </a:extLst>
          </p:cNvPr>
          <p:cNvSpPr/>
          <p:nvPr/>
        </p:nvSpPr>
        <p:spPr>
          <a:xfrm>
            <a:off x="6601987" y="1632591"/>
            <a:ext cx="2997969" cy="1912461"/>
          </a:xfrm>
          <a:prstGeom prst="cloudCallout">
            <a:avLst>
              <a:gd name="adj1" fmla="val -19413"/>
              <a:gd name="adj2" fmla="val 63234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As a first step of the PCF calculation, I need the </a:t>
            </a:r>
            <a:r>
              <a:rPr lang="en-US" sz="999" b="1" dirty="0">
                <a:solidFill>
                  <a:schemeClr val="tx1"/>
                </a:solidFill>
              </a:rPr>
              <a:t>direct emissions </a:t>
            </a:r>
            <a:r>
              <a:rPr lang="en-US" sz="999" dirty="0">
                <a:solidFill>
                  <a:schemeClr val="tx1"/>
                </a:solidFill>
              </a:rPr>
              <a:t>from my production (e.g. use of natural gas or fuels).</a:t>
            </a:r>
            <a:br>
              <a:rPr lang="en-US" sz="999" dirty="0">
                <a:solidFill>
                  <a:schemeClr val="tx1"/>
                </a:solidFill>
              </a:rPr>
            </a:br>
            <a:r>
              <a:rPr lang="en-US" sz="999" dirty="0">
                <a:solidFill>
                  <a:schemeClr val="tx1"/>
                </a:solidFill>
              </a:rPr>
              <a:t>I get the raw data from internal data sources and can enter them directly in the calculation tool.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08" name="Denkblase: wolkenförmig 107">
            <a:extLst>
              <a:ext uri="{FF2B5EF4-FFF2-40B4-BE49-F238E27FC236}">
                <a16:creationId xmlns:a16="http://schemas.microsoft.com/office/drawing/2014/main" id="{58E106CD-D4F0-4D2D-8E7F-B1ADAAA4C572}"/>
              </a:ext>
            </a:extLst>
          </p:cNvPr>
          <p:cNvSpPr/>
          <p:nvPr/>
        </p:nvSpPr>
        <p:spPr>
          <a:xfrm>
            <a:off x="9747197" y="1571026"/>
            <a:ext cx="3199034" cy="1297491"/>
          </a:xfrm>
          <a:prstGeom prst="cloudCallout">
            <a:avLst>
              <a:gd name="adj1" fmla="val -18118"/>
              <a:gd name="adj2" fmla="val 71889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The next step are </a:t>
            </a:r>
            <a:r>
              <a:rPr lang="en-US" sz="999" b="1" dirty="0">
                <a:solidFill>
                  <a:schemeClr val="tx1"/>
                </a:solidFill>
              </a:rPr>
              <a:t>indirect emissions from purchased energy</a:t>
            </a:r>
            <a:r>
              <a:rPr lang="en-US" sz="999" dirty="0">
                <a:solidFill>
                  <a:schemeClr val="tx1"/>
                </a:solidFill>
              </a:rPr>
              <a:t>. I got this data (consumption values, energy mix, …) from my energy supplier and can enter it in the calculation tool.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09" name="Denkblase: wolkenförmig 108">
            <a:extLst>
              <a:ext uri="{FF2B5EF4-FFF2-40B4-BE49-F238E27FC236}">
                <a16:creationId xmlns:a16="http://schemas.microsoft.com/office/drawing/2014/main" id="{AFC9E037-D126-49B1-A733-28EFB440A1FE}"/>
              </a:ext>
            </a:extLst>
          </p:cNvPr>
          <p:cNvSpPr/>
          <p:nvPr/>
        </p:nvSpPr>
        <p:spPr>
          <a:xfrm>
            <a:off x="13091964" y="1719894"/>
            <a:ext cx="2642864" cy="1969481"/>
          </a:xfrm>
          <a:prstGeom prst="cloudCallout">
            <a:avLst>
              <a:gd name="adj1" fmla="val -18156"/>
              <a:gd name="adj2" fmla="val 63057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To include </a:t>
            </a:r>
            <a:r>
              <a:rPr lang="en-US" sz="999" b="1" dirty="0">
                <a:solidFill>
                  <a:schemeClr val="tx1"/>
                </a:solidFill>
              </a:rPr>
              <a:t>upstream emissions </a:t>
            </a:r>
            <a:r>
              <a:rPr lang="en-US" sz="999" dirty="0">
                <a:solidFill>
                  <a:schemeClr val="tx1"/>
                </a:solidFill>
              </a:rPr>
              <a:t>at my suppliers, I request the PCF of relevant sub-components of A-3649 at the respective supplier, to obtain appropriate real data.</a:t>
            </a:r>
          </a:p>
          <a:p>
            <a:pPr algn="ctr"/>
            <a:r>
              <a:rPr lang="en-US" sz="999" dirty="0">
                <a:solidFill>
                  <a:schemeClr val="tx1"/>
                </a:solidFill>
              </a:rPr>
              <a:t>As soon as I have received the data from my suppliers, I can use it in the calculation.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10" name="Denkblase: wolkenförmig 109">
            <a:extLst>
              <a:ext uri="{FF2B5EF4-FFF2-40B4-BE49-F238E27FC236}">
                <a16:creationId xmlns:a16="http://schemas.microsoft.com/office/drawing/2014/main" id="{DAF6F286-9772-4157-924C-1D487D365AF9}"/>
              </a:ext>
            </a:extLst>
          </p:cNvPr>
          <p:cNvSpPr/>
          <p:nvPr/>
        </p:nvSpPr>
        <p:spPr>
          <a:xfrm>
            <a:off x="16476442" y="2075668"/>
            <a:ext cx="2536862" cy="1776516"/>
          </a:xfrm>
          <a:prstGeom prst="cloudCallout">
            <a:avLst>
              <a:gd name="adj1" fmla="val -14442"/>
              <a:gd name="adj2" fmla="val 5843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For other sub-components of A-3649, which only make up a small proportion of the </a:t>
            </a:r>
            <a:r>
              <a:rPr lang="en-US" sz="999" b="1" dirty="0">
                <a:solidFill>
                  <a:schemeClr val="tx1"/>
                </a:solidFill>
              </a:rPr>
              <a:t>upstream emissions</a:t>
            </a:r>
            <a:r>
              <a:rPr lang="en-US" sz="999" dirty="0">
                <a:solidFill>
                  <a:schemeClr val="tx1"/>
                </a:solidFill>
              </a:rPr>
              <a:t>, I don’t send a request to the supplier, but obtain the data from a secondary database.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11" name="Denkblase: wolkenförmig 110">
            <a:extLst>
              <a:ext uri="{FF2B5EF4-FFF2-40B4-BE49-F238E27FC236}">
                <a16:creationId xmlns:a16="http://schemas.microsoft.com/office/drawing/2014/main" id="{69FC1458-2D5D-455B-92FF-6B54C1682DAD}"/>
              </a:ext>
            </a:extLst>
          </p:cNvPr>
          <p:cNvSpPr/>
          <p:nvPr/>
        </p:nvSpPr>
        <p:spPr>
          <a:xfrm>
            <a:off x="19693433" y="1951010"/>
            <a:ext cx="2009741" cy="1172513"/>
          </a:xfrm>
          <a:prstGeom prst="cloudCallout">
            <a:avLst>
              <a:gd name="adj1" fmla="val -25797"/>
              <a:gd name="adj2" fmla="val 67682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Finally, I collect further data such as </a:t>
            </a:r>
            <a:r>
              <a:rPr lang="en-US" sz="999" b="1" dirty="0">
                <a:solidFill>
                  <a:schemeClr val="tx1"/>
                </a:solidFill>
              </a:rPr>
              <a:t>transport emissions, waste, recycling quotas, etc.</a:t>
            </a:r>
            <a:endParaRPr lang="de-DE" sz="999" b="1" dirty="0">
              <a:solidFill>
                <a:schemeClr val="tx1"/>
              </a:solidFill>
            </a:endParaRPr>
          </a:p>
        </p:txBody>
      </p:sp>
      <p:sp>
        <p:nvSpPr>
          <p:cNvPr id="112" name="Denkblase: wolkenförmig 111">
            <a:extLst>
              <a:ext uri="{FF2B5EF4-FFF2-40B4-BE49-F238E27FC236}">
                <a16:creationId xmlns:a16="http://schemas.microsoft.com/office/drawing/2014/main" id="{180184B0-1D7E-4338-940B-1EEB1A8A19BF}"/>
              </a:ext>
            </a:extLst>
          </p:cNvPr>
          <p:cNvSpPr/>
          <p:nvPr/>
        </p:nvSpPr>
        <p:spPr>
          <a:xfrm>
            <a:off x="22444789" y="2376026"/>
            <a:ext cx="2462213" cy="1434656"/>
          </a:xfrm>
          <a:prstGeom prst="cloudCallout">
            <a:avLst>
              <a:gd name="adj1" fmla="val -12476"/>
              <a:gd name="adj2" fmla="val 72532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As soon as all necessary data is available, the PCF calculation for component A-3649 can be completed in accordance with the PCF Rulebook.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13" name="Denkblase: wolkenförmig 112">
            <a:extLst>
              <a:ext uri="{FF2B5EF4-FFF2-40B4-BE49-F238E27FC236}">
                <a16:creationId xmlns:a16="http://schemas.microsoft.com/office/drawing/2014/main" id="{D7578EE8-8A4A-453E-9DEB-F7F1DE97A20C}"/>
              </a:ext>
            </a:extLst>
          </p:cNvPr>
          <p:cNvSpPr/>
          <p:nvPr/>
        </p:nvSpPr>
        <p:spPr>
          <a:xfrm>
            <a:off x="25692632" y="1703157"/>
            <a:ext cx="2621870" cy="1617545"/>
          </a:xfrm>
          <a:prstGeom prst="cloudCallout">
            <a:avLst>
              <a:gd name="adj1" fmla="val -25797"/>
              <a:gd name="adj2" fmla="val 67682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Finally, I transfer the calculation result to the Data Exchange Tool and transfer the data to my customer as a PCF response. So I have answered his PCF request, the job is done.</a:t>
            </a:r>
            <a:endParaRPr lang="de-DE" sz="999" dirty="0">
              <a:solidFill>
                <a:schemeClr val="tx1"/>
              </a:solidFill>
            </a:endParaRPr>
          </a:p>
        </p:txBody>
      </p: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0BB8051B-E9E0-459D-9E25-CEDCCDE05B81}"/>
              </a:ext>
            </a:extLst>
          </p:cNvPr>
          <p:cNvGrpSpPr/>
          <p:nvPr/>
        </p:nvGrpSpPr>
        <p:grpSpPr>
          <a:xfrm>
            <a:off x="1917037" y="2645561"/>
            <a:ext cx="185934" cy="362194"/>
            <a:chOff x="10012405" y="2827451"/>
            <a:chExt cx="922185" cy="1674131"/>
          </a:xfrm>
        </p:grpSpPr>
        <p:pic>
          <p:nvPicPr>
            <p:cNvPr id="96" name="Grafik 95" descr="Rufton mit einfarbiger Füllung">
              <a:extLst>
                <a:ext uri="{FF2B5EF4-FFF2-40B4-BE49-F238E27FC236}">
                  <a16:creationId xmlns:a16="http://schemas.microsoft.com/office/drawing/2014/main" id="{5B6D2FC5-2C14-4064-BE24-1A3E6F87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020189" y="3587183"/>
              <a:ext cx="914401" cy="914399"/>
            </a:xfrm>
            <a:prstGeom prst="rect">
              <a:avLst/>
            </a:prstGeom>
          </p:spPr>
        </p:pic>
        <p:pic>
          <p:nvPicPr>
            <p:cNvPr id="97" name="Grafik 96" descr="WLAN mit einfarbiger Füllung">
              <a:extLst>
                <a:ext uri="{FF2B5EF4-FFF2-40B4-BE49-F238E27FC236}">
                  <a16:creationId xmlns:a16="http://schemas.microsoft.com/office/drawing/2014/main" id="{8B22B50B-87F7-43FA-BBC8-7FED3522D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012405" y="2827451"/>
              <a:ext cx="914401" cy="914399"/>
            </a:xfrm>
            <a:prstGeom prst="rect">
              <a:avLst/>
            </a:prstGeom>
          </p:spPr>
        </p:pic>
      </p:grpSp>
      <p:cxnSp>
        <p:nvCxnSpPr>
          <p:cNvPr id="22" name="Straight Connector 145">
            <a:extLst>
              <a:ext uri="{FF2B5EF4-FFF2-40B4-BE49-F238E27FC236}">
                <a16:creationId xmlns:a16="http://schemas.microsoft.com/office/drawing/2014/main" id="{D89A9422-D875-49F7-A8DD-72414DF3D905}"/>
              </a:ext>
            </a:extLst>
          </p:cNvPr>
          <p:cNvCxnSpPr>
            <a:cxnSpLocks/>
            <a:stCxn id="138" idx="1"/>
            <a:endCxn id="102" idx="4"/>
          </p:cNvCxnSpPr>
          <p:nvPr/>
        </p:nvCxnSpPr>
        <p:spPr>
          <a:xfrm flipV="1">
            <a:off x="1354829" y="3572213"/>
            <a:ext cx="216821" cy="715065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45">
            <a:extLst>
              <a:ext uri="{FF2B5EF4-FFF2-40B4-BE49-F238E27FC236}">
                <a16:creationId xmlns:a16="http://schemas.microsoft.com/office/drawing/2014/main" id="{274189FC-324F-446C-8E2A-A3763429799B}"/>
              </a:ext>
            </a:extLst>
          </p:cNvPr>
          <p:cNvCxnSpPr>
            <a:cxnSpLocks/>
            <a:stCxn id="141" idx="3"/>
            <a:endCxn id="105" idx="4"/>
          </p:cNvCxnSpPr>
          <p:nvPr/>
        </p:nvCxnSpPr>
        <p:spPr>
          <a:xfrm flipV="1">
            <a:off x="3980645" y="5095197"/>
            <a:ext cx="472069" cy="1079999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2" descr="Berliner Energieinstitut GmbH - THG-Bilanz">
            <a:extLst>
              <a:ext uri="{FF2B5EF4-FFF2-40B4-BE49-F238E27FC236}">
                <a16:creationId xmlns:a16="http://schemas.microsoft.com/office/drawing/2014/main" id="{0CBBF534-2300-4CC6-B59A-00E930A4F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856668" y="3655079"/>
            <a:ext cx="577244" cy="577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BB22D745-E6D2-414F-BB33-421E3868F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4925" y="3944281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Oval 134">
            <a:extLst>
              <a:ext uri="{FF2B5EF4-FFF2-40B4-BE49-F238E27FC236}">
                <a16:creationId xmlns:a16="http://schemas.microsoft.com/office/drawing/2014/main" id="{C00A1FCA-8182-4500-877A-87E9B2178CE7}"/>
              </a:ext>
            </a:extLst>
          </p:cNvPr>
          <p:cNvSpPr/>
          <p:nvPr/>
        </p:nvSpPr>
        <p:spPr>
          <a:xfrm>
            <a:off x="7189389" y="4550779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3a</a:t>
            </a:r>
          </a:p>
        </p:txBody>
      </p:sp>
      <p:cxnSp>
        <p:nvCxnSpPr>
          <p:cNvPr id="53" name="Straight Connector 145">
            <a:extLst>
              <a:ext uri="{FF2B5EF4-FFF2-40B4-BE49-F238E27FC236}">
                <a16:creationId xmlns:a16="http://schemas.microsoft.com/office/drawing/2014/main" id="{4AA8ACB9-F934-4230-8F38-61567AB48F2D}"/>
              </a:ext>
            </a:extLst>
          </p:cNvPr>
          <p:cNvCxnSpPr>
            <a:cxnSpLocks/>
            <a:stCxn id="150" idx="1"/>
            <a:endCxn id="48" idx="4"/>
          </p:cNvCxnSpPr>
          <p:nvPr/>
        </p:nvCxnSpPr>
        <p:spPr>
          <a:xfrm flipH="1" flipV="1">
            <a:off x="7459389" y="4802779"/>
            <a:ext cx="236967" cy="1040845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8" descr="Stadtwerke Bielefeld: Fernwärme für Bielefeld">
            <a:extLst>
              <a:ext uri="{FF2B5EF4-FFF2-40B4-BE49-F238E27FC236}">
                <a16:creationId xmlns:a16="http://schemas.microsoft.com/office/drawing/2014/main" id="{6309468E-1D0F-4DF2-9D8F-9C5ABC380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196" y="3086810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6F0E769D-8C14-4197-A3F8-582B39FB1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5947" y="3222451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4" descr="Steckdose - Kostenlose technologie Icons">
            <a:extLst>
              <a:ext uri="{FF2B5EF4-FFF2-40B4-BE49-F238E27FC236}">
                <a16:creationId xmlns:a16="http://schemas.microsoft.com/office/drawing/2014/main" id="{00D25518-BEEC-4023-9496-C65192EB4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0487" y="3144148"/>
            <a:ext cx="228894" cy="22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Oval 134">
            <a:extLst>
              <a:ext uri="{FF2B5EF4-FFF2-40B4-BE49-F238E27FC236}">
                <a16:creationId xmlns:a16="http://schemas.microsoft.com/office/drawing/2014/main" id="{8FEEE0B9-3DA8-4D1A-9F85-F1151D3633F2}"/>
              </a:ext>
            </a:extLst>
          </p:cNvPr>
          <p:cNvSpPr/>
          <p:nvPr/>
        </p:nvSpPr>
        <p:spPr>
          <a:xfrm>
            <a:off x="10429256" y="3839953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3b</a:t>
            </a:r>
          </a:p>
        </p:txBody>
      </p:sp>
      <p:cxnSp>
        <p:nvCxnSpPr>
          <p:cNvPr id="64" name="Straight Connector 145">
            <a:extLst>
              <a:ext uri="{FF2B5EF4-FFF2-40B4-BE49-F238E27FC236}">
                <a16:creationId xmlns:a16="http://schemas.microsoft.com/office/drawing/2014/main" id="{C323A96B-9E2E-438F-A6F8-BE56DC130104}"/>
              </a:ext>
            </a:extLst>
          </p:cNvPr>
          <p:cNvCxnSpPr>
            <a:cxnSpLocks/>
            <a:stCxn id="171" idx="1"/>
            <a:endCxn id="60" idx="4"/>
          </p:cNvCxnSpPr>
          <p:nvPr/>
        </p:nvCxnSpPr>
        <p:spPr>
          <a:xfrm flipH="1" flipV="1">
            <a:off x="10699256" y="4091953"/>
            <a:ext cx="74696" cy="1100383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0C0B579B-CF48-4F03-AFA7-8986CA1BA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1750" y="4073692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Oval 134">
            <a:extLst>
              <a:ext uri="{FF2B5EF4-FFF2-40B4-BE49-F238E27FC236}">
                <a16:creationId xmlns:a16="http://schemas.microsoft.com/office/drawing/2014/main" id="{95177FA3-575A-4C5D-B7C3-78E556CC9060}"/>
              </a:ext>
            </a:extLst>
          </p:cNvPr>
          <p:cNvSpPr/>
          <p:nvPr/>
        </p:nvSpPr>
        <p:spPr>
          <a:xfrm>
            <a:off x="13638548" y="4695818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3c</a:t>
            </a:r>
          </a:p>
        </p:txBody>
      </p:sp>
      <p:cxnSp>
        <p:nvCxnSpPr>
          <p:cNvPr id="67" name="Straight Connector 145">
            <a:extLst>
              <a:ext uri="{FF2B5EF4-FFF2-40B4-BE49-F238E27FC236}">
                <a16:creationId xmlns:a16="http://schemas.microsoft.com/office/drawing/2014/main" id="{ABF7CA38-467E-4D04-8257-FAEA8C150D93}"/>
              </a:ext>
            </a:extLst>
          </p:cNvPr>
          <p:cNvCxnSpPr>
            <a:cxnSpLocks/>
            <a:stCxn id="160" idx="1"/>
            <a:endCxn id="66" idx="4"/>
          </p:cNvCxnSpPr>
          <p:nvPr/>
        </p:nvCxnSpPr>
        <p:spPr>
          <a:xfrm flipV="1">
            <a:off x="13682359" y="4947818"/>
            <a:ext cx="226189" cy="1025594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Fabrik - Kostenlose gebäude Icons">
            <a:extLst>
              <a:ext uri="{FF2B5EF4-FFF2-40B4-BE49-F238E27FC236}">
                <a16:creationId xmlns:a16="http://schemas.microsoft.com/office/drawing/2014/main" id="{C2E4DB5E-EACE-4921-90CE-7539EBD4F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4370" y="37769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Fabrik - Kostenlose industrie Icons">
            <a:extLst>
              <a:ext uri="{FF2B5EF4-FFF2-40B4-BE49-F238E27FC236}">
                <a16:creationId xmlns:a16="http://schemas.microsoft.com/office/drawing/2014/main" id="{5AC43AC8-C54B-4D03-8C3D-499F9EEF0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86355" y="4122847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969ACA1C-3FBD-4305-9C79-CC1FCB391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1960" y="4155494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Oval 134">
            <a:extLst>
              <a:ext uri="{FF2B5EF4-FFF2-40B4-BE49-F238E27FC236}">
                <a16:creationId xmlns:a16="http://schemas.microsoft.com/office/drawing/2014/main" id="{0E02DA2B-0738-474F-8F80-DA8986266F9A}"/>
              </a:ext>
            </a:extLst>
          </p:cNvPr>
          <p:cNvSpPr/>
          <p:nvPr/>
        </p:nvSpPr>
        <p:spPr>
          <a:xfrm>
            <a:off x="17127517" y="4781792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3d</a:t>
            </a:r>
          </a:p>
        </p:txBody>
      </p:sp>
      <p:cxnSp>
        <p:nvCxnSpPr>
          <p:cNvPr id="100" name="Straight Connector 145">
            <a:extLst>
              <a:ext uri="{FF2B5EF4-FFF2-40B4-BE49-F238E27FC236}">
                <a16:creationId xmlns:a16="http://schemas.microsoft.com/office/drawing/2014/main" id="{E8829212-7885-4F43-AD9F-DF731355F1EB}"/>
              </a:ext>
            </a:extLst>
          </p:cNvPr>
          <p:cNvCxnSpPr>
            <a:cxnSpLocks/>
            <a:stCxn id="176" idx="1"/>
            <a:endCxn id="95" idx="4"/>
          </p:cNvCxnSpPr>
          <p:nvPr/>
        </p:nvCxnSpPr>
        <p:spPr>
          <a:xfrm flipH="1" flipV="1">
            <a:off x="17397517" y="5033792"/>
            <a:ext cx="70101" cy="824716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 descr="Download, database icon - Download on Iconfinder">
            <a:extLst>
              <a:ext uri="{FF2B5EF4-FFF2-40B4-BE49-F238E27FC236}">
                <a16:creationId xmlns:a16="http://schemas.microsoft.com/office/drawing/2014/main" id="{5D59CA2F-3B3A-4326-92B0-FD9A64C37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9234" y="4096951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8" name="Textfeld 2047">
            <a:extLst>
              <a:ext uri="{FF2B5EF4-FFF2-40B4-BE49-F238E27FC236}">
                <a16:creationId xmlns:a16="http://schemas.microsoft.com/office/drawing/2014/main" id="{CF6FF5CD-8B7C-48E2-A211-3CB6B3FA7D07}"/>
              </a:ext>
            </a:extLst>
          </p:cNvPr>
          <p:cNvSpPr txBox="1"/>
          <p:nvPr/>
        </p:nvSpPr>
        <p:spPr>
          <a:xfrm>
            <a:off x="331809" y="2801011"/>
            <a:ext cx="10631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dirty="0"/>
              <a:t>PCF Controller</a:t>
            </a:r>
            <a:br>
              <a:rPr lang="de-DE" sz="1000" dirty="0"/>
            </a:br>
            <a:r>
              <a:rPr lang="de-DE" sz="1000" dirty="0"/>
              <a:t>@ n-tier supplier</a:t>
            </a:r>
          </a:p>
        </p:txBody>
      </p:sp>
      <p:pic>
        <p:nvPicPr>
          <p:cNvPr id="117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4615A920-4215-4BA5-B66C-0C39914EF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8191" y="3458769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8" name="Oval 134">
            <a:extLst>
              <a:ext uri="{FF2B5EF4-FFF2-40B4-BE49-F238E27FC236}">
                <a16:creationId xmlns:a16="http://schemas.microsoft.com/office/drawing/2014/main" id="{B09CD073-F67E-41A5-9AED-695B2CF1D664}"/>
              </a:ext>
            </a:extLst>
          </p:cNvPr>
          <p:cNvSpPr/>
          <p:nvPr/>
        </p:nvSpPr>
        <p:spPr>
          <a:xfrm>
            <a:off x="20047746" y="4059779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3e</a:t>
            </a:r>
          </a:p>
        </p:txBody>
      </p:sp>
      <p:cxnSp>
        <p:nvCxnSpPr>
          <p:cNvPr id="119" name="Straight Connector 145">
            <a:extLst>
              <a:ext uri="{FF2B5EF4-FFF2-40B4-BE49-F238E27FC236}">
                <a16:creationId xmlns:a16="http://schemas.microsoft.com/office/drawing/2014/main" id="{3CCEAE22-3245-4EA9-829F-A5780A67063B}"/>
              </a:ext>
            </a:extLst>
          </p:cNvPr>
          <p:cNvCxnSpPr>
            <a:cxnSpLocks/>
            <a:stCxn id="140" idx="1"/>
            <a:endCxn id="118" idx="4"/>
          </p:cNvCxnSpPr>
          <p:nvPr/>
        </p:nvCxnSpPr>
        <p:spPr>
          <a:xfrm flipH="1" flipV="1">
            <a:off x="20317746" y="4311779"/>
            <a:ext cx="26046" cy="1163868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Berechnung - Kostenlose technologie Icons">
            <a:extLst>
              <a:ext uri="{FF2B5EF4-FFF2-40B4-BE49-F238E27FC236}">
                <a16:creationId xmlns:a16="http://schemas.microsoft.com/office/drawing/2014/main" id="{AD9E3D87-5640-4633-847B-3CDB9DA52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42682" y="4089113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8A4F1DBB-C2BE-4110-95D8-92601936E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3699" y="4205085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Oval 134">
            <a:extLst>
              <a:ext uri="{FF2B5EF4-FFF2-40B4-BE49-F238E27FC236}">
                <a16:creationId xmlns:a16="http://schemas.microsoft.com/office/drawing/2014/main" id="{B894C188-FC59-4644-95BF-44B6F3BD963C}"/>
              </a:ext>
            </a:extLst>
          </p:cNvPr>
          <p:cNvSpPr/>
          <p:nvPr/>
        </p:nvSpPr>
        <p:spPr>
          <a:xfrm>
            <a:off x="23020927" y="4818292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4</a:t>
            </a:r>
          </a:p>
        </p:txBody>
      </p:sp>
      <p:cxnSp>
        <p:nvCxnSpPr>
          <p:cNvPr id="127" name="Straight Connector 145">
            <a:extLst>
              <a:ext uri="{FF2B5EF4-FFF2-40B4-BE49-F238E27FC236}">
                <a16:creationId xmlns:a16="http://schemas.microsoft.com/office/drawing/2014/main" id="{2049102C-D83F-471E-88BA-B20F19B0C3FD}"/>
              </a:ext>
            </a:extLst>
          </p:cNvPr>
          <p:cNvCxnSpPr>
            <a:cxnSpLocks/>
            <a:stCxn id="180" idx="1"/>
            <a:endCxn id="125" idx="4"/>
          </p:cNvCxnSpPr>
          <p:nvPr/>
        </p:nvCxnSpPr>
        <p:spPr>
          <a:xfrm flipH="1" flipV="1">
            <a:off x="23290927" y="5070292"/>
            <a:ext cx="222709" cy="949212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0" name="Picture 12" descr="Transport - Kostenlose transport Icons">
            <a:extLst>
              <a:ext uri="{FF2B5EF4-FFF2-40B4-BE49-F238E27FC236}">
                <a16:creationId xmlns:a16="http://schemas.microsoft.com/office/drawing/2014/main" id="{58359DFF-C2E5-4C5E-9937-6AEC49AB8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0090" y="3373452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Müll - Kostenlose Ökologie und umwelt Icons">
            <a:extLst>
              <a:ext uri="{FF2B5EF4-FFF2-40B4-BE49-F238E27FC236}">
                <a16:creationId xmlns:a16="http://schemas.microsoft.com/office/drawing/2014/main" id="{949395FF-0406-4760-9970-9307FD087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5165" y="3637430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8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277EFC6D-8412-43B7-B361-D52F9CE62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7168" y="3748360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9" name="Oval 134">
            <a:extLst>
              <a:ext uri="{FF2B5EF4-FFF2-40B4-BE49-F238E27FC236}">
                <a16:creationId xmlns:a16="http://schemas.microsoft.com/office/drawing/2014/main" id="{A11AAA07-8025-402C-A968-2C200F5F255E}"/>
              </a:ext>
            </a:extLst>
          </p:cNvPr>
          <p:cNvSpPr/>
          <p:nvPr/>
        </p:nvSpPr>
        <p:spPr>
          <a:xfrm>
            <a:off x="26114070" y="4355750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2065" name="Picture 16" descr="Export - Kostenlose pfeile Icons">
            <a:extLst>
              <a:ext uri="{FF2B5EF4-FFF2-40B4-BE49-F238E27FC236}">
                <a16:creationId xmlns:a16="http://schemas.microsoft.com/office/drawing/2014/main" id="{6DEB04F0-E387-4DC4-B5CE-D26078C06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6899053" y="3531462"/>
            <a:ext cx="360000" cy="35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Data Transfer Icon">
            <a:extLst>
              <a:ext uri="{FF2B5EF4-FFF2-40B4-BE49-F238E27FC236}">
                <a16:creationId xmlns:a16="http://schemas.microsoft.com/office/drawing/2014/main" id="{6431CB43-2DBC-4417-B314-697DBF589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565" y="3972797"/>
            <a:ext cx="397939" cy="39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Textfeld 2067">
            <a:extLst>
              <a:ext uri="{FF2B5EF4-FFF2-40B4-BE49-F238E27FC236}">
                <a16:creationId xmlns:a16="http://schemas.microsoft.com/office/drawing/2014/main" id="{59051919-FBD9-44B7-9385-24F09EE4F3A4}"/>
              </a:ext>
            </a:extLst>
          </p:cNvPr>
          <p:cNvSpPr txBox="1"/>
          <p:nvPr/>
        </p:nvSpPr>
        <p:spPr>
          <a:xfrm>
            <a:off x="14381883" y="4291692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</a:t>
            </a:r>
          </a:p>
        </p:txBody>
      </p:sp>
      <p:sp>
        <p:nvSpPr>
          <p:cNvPr id="137" name="Textfeld 136">
            <a:extLst>
              <a:ext uri="{FF2B5EF4-FFF2-40B4-BE49-F238E27FC236}">
                <a16:creationId xmlns:a16="http://schemas.microsoft.com/office/drawing/2014/main" id="{4A6C3857-B7D5-4B8D-90DD-87FF4D29B8F3}"/>
              </a:ext>
            </a:extLst>
          </p:cNvPr>
          <p:cNvSpPr txBox="1"/>
          <p:nvPr/>
        </p:nvSpPr>
        <p:spPr>
          <a:xfrm>
            <a:off x="14247732" y="3831436"/>
            <a:ext cx="544215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800" dirty="0"/>
              <a:t>Request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4C3B13EA-6E36-4D9B-A369-4BBC9F6B1F00}"/>
              </a:ext>
            </a:extLst>
          </p:cNvPr>
          <p:cNvGrpSpPr/>
          <p:nvPr/>
        </p:nvGrpSpPr>
        <p:grpSpPr>
          <a:xfrm>
            <a:off x="212279" y="3927278"/>
            <a:ext cx="2291614" cy="720000"/>
            <a:chOff x="212279" y="3927278"/>
            <a:chExt cx="2291614" cy="720000"/>
          </a:xfrm>
        </p:grpSpPr>
        <p:sp>
          <p:nvSpPr>
            <p:cNvPr id="87" name="Rechteck 86">
              <a:extLst>
                <a:ext uri="{FF2B5EF4-FFF2-40B4-BE49-F238E27FC236}">
                  <a16:creationId xmlns:a16="http://schemas.microsoft.com/office/drawing/2014/main" id="{F0F73BA5-2403-4D97-AEEB-27CBEB93CBC4}"/>
                </a:ext>
              </a:extLst>
            </p:cNvPr>
            <p:cNvSpPr/>
            <p:nvPr/>
          </p:nvSpPr>
          <p:spPr>
            <a:xfrm>
              <a:off x="212279" y="3927278"/>
              <a:ext cx="1149064" cy="720000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B303B898-1411-459B-B052-774B48E251A3}"/>
                </a:ext>
              </a:extLst>
            </p:cNvPr>
            <p:cNvSpPr/>
            <p:nvPr/>
          </p:nvSpPr>
          <p:spPr>
            <a:xfrm>
              <a:off x="282811" y="4183431"/>
              <a:ext cx="100800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Incoming</a:t>
              </a:r>
              <a:b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</a:b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Request</a:t>
              </a:r>
            </a:p>
          </p:txBody>
        </p:sp>
        <p:sp>
          <p:nvSpPr>
            <p:cNvPr id="138" name="Rechteck 137">
              <a:extLst>
                <a:ext uri="{FF2B5EF4-FFF2-40B4-BE49-F238E27FC236}">
                  <a16:creationId xmlns:a16="http://schemas.microsoft.com/office/drawing/2014/main" id="{8655C671-E99E-4590-B964-DA8120B5B670}"/>
                </a:ext>
              </a:extLst>
            </p:cNvPr>
            <p:cNvSpPr/>
            <p:nvPr/>
          </p:nvSpPr>
          <p:spPr>
            <a:xfrm>
              <a:off x="1354829" y="3927278"/>
              <a:ext cx="1149064" cy="720000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0CCD2BE9-6118-401B-881C-D4A756152F50}"/>
                </a:ext>
              </a:extLst>
            </p:cNvPr>
            <p:cNvSpPr/>
            <p:nvPr/>
          </p:nvSpPr>
          <p:spPr>
            <a:xfrm>
              <a:off x="1425361" y="4183396"/>
              <a:ext cx="1008000" cy="39600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2D88F53-38A9-40DD-BEF4-10303C09E295}"/>
              </a:ext>
            </a:extLst>
          </p:cNvPr>
          <p:cNvGrpSpPr/>
          <p:nvPr/>
        </p:nvGrpSpPr>
        <p:grpSpPr>
          <a:xfrm>
            <a:off x="2835413" y="5534378"/>
            <a:ext cx="2287782" cy="1281635"/>
            <a:chOff x="2835413" y="5534379"/>
            <a:chExt cx="2287782" cy="1023416"/>
          </a:xfrm>
        </p:grpSpPr>
        <p:sp>
          <p:nvSpPr>
            <p:cNvPr id="141" name="Rechteck 140">
              <a:extLst>
                <a:ext uri="{FF2B5EF4-FFF2-40B4-BE49-F238E27FC236}">
                  <a16:creationId xmlns:a16="http://schemas.microsoft.com/office/drawing/2014/main" id="{C5820E4D-A449-4340-BAB7-0CDE1CA0497E}"/>
                </a:ext>
              </a:extLst>
            </p:cNvPr>
            <p:cNvSpPr/>
            <p:nvPr/>
          </p:nvSpPr>
          <p:spPr>
            <a:xfrm>
              <a:off x="2835413" y="5534379"/>
              <a:ext cx="1145232" cy="1023416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42" name="Rechteck: abgerundete Ecken 141">
              <a:extLst>
                <a:ext uri="{FF2B5EF4-FFF2-40B4-BE49-F238E27FC236}">
                  <a16:creationId xmlns:a16="http://schemas.microsoft.com/office/drawing/2014/main" id="{9FCDAC4D-BAD0-4E3B-A0EB-217D018975E6}"/>
                </a:ext>
              </a:extLst>
            </p:cNvPr>
            <p:cNvSpPr/>
            <p:nvPr/>
          </p:nvSpPr>
          <p:spPr>
            <a:xfrm>
              <a:off x="2902113" y="5790532"/>
              <a:ext cx="1008000" cy="19539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BoM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43" name="Rechteck 142">
              <a:extLst>
                <a:ext uri="{FF2B5EF4-FFF2-40B4-BE49-F238E27FC236}">
                  <a16:creationId xmlns:a16="http://schemas.microsoft.com/office/drawing/2014/main" id="{533626C8-1031-480C-A16B-09394E1C7AA0}"/>
                </a:ext>
              </a:extLst>
            </p:cNvPr>
            <p:cNvSpPr/>
            <p:nvPr/>
          </p:nvSpPr>
          <p:spPr>
            <a:xfrm>
              <a:off x="3977963" y="5534379"/>
              <a:ext cx="1145232" cy="1023416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44" name="Rechteck 143">
              <a:extLst>
                <a:ext uri="{FF2B5EF4-FFF2-40B4-BE49-F238E27FC236}">
                  <a16:creationId xmlns:a16="http://schemas.microsoft.com/office/drawing/2014/main" id="{C14EE531-9071-476D-9AC1-18631C486A64}"/>
                </a:ext>
              </a:extLst>
            </p:cNvPr>
            <p:cNvSpPr/>
            <p:nvPr/>
          </p:nvSpPr>
          <p:spPr>
            <a:xfrm>
              <a:off x="3985679" y="6174564"/>
              <a:ext cx="1103009" cy="31621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45" name="Rechteck: abgerundete Ecken 144">
              <a:extLst>
                <a:ext uri="{FF2B5EF4-FFF2-40B4-BE49-F238E27FC236}">
                  <a16:creationId xmlns:a16="http://schemas.microsoft.com/office/drawing/2014/main" id="{D65DC257-759A-4739-A2D1-FEFF5821582A}"/>
                </a:ext>
              </a:extLst>
            </p:cNvPr>
            <p:cNvSpPr/>
            <p:nvPr/>
          </p:nvSpPr>
          <p:spPr>
            <a:xfrm>
              <a:off x="2900929" y="6032968"/>
              <a:ext cx="1008000" cy="19539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Supplier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46" name="Rechteck: abgerundete Ecken 145">
              <a:extLst>
                <a:ext uri="{FF2B5EF4-FFF2-40B4-BE49-F238E27FC236}">
                  <a16:creationId xmlns:a16="http://schemas.microsoft.com/office/drawing/2014/main" id="{192CD566-D1E8-464A-8629-4247AC7ECD8E}"/>
                </a:ext>
              </a:extLst>
            </p:cNvPr>
            <p:cNvSpPr/>
            <p:nvPr/>
          </p:nvSpPr>
          <p:spPr>
            <a:xfrm>
              <a:off x="2912163" y="6269910"/>
              <a:ext cx="1008000" cy="19539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…</a:t>
              </a:r>
            </a:p>
          </p:txBody>
        </p:sp>
      </p:grpSp>
      <p:grpSp>
        <p:nvGrpSpPr>
          <p:cNvPr id="2061" name="Gruppieren 2060">
            <a:extLst>
              <a:ext uri="{FF2B5EF4-FFF2-40B4-BE49-F238E27FC236}">
                <a16:creationId xmlns:a16="http://schemas.microsoft.com/office/drawing/2014/main" id="{57D6152D-3C24-429B-80BA-3F6729866A27}"/>
              </a:ext>
            </a:extLst>
          </p:cNvPr>
          <p:cNvGrpSpPr/>
          <p:nvPr/>
        </p:nvGrpSpPr>
        <p:grpSpPr>
          <a:xfrm>
            <a:off x="12539809" y="5274125"/>
            <a:ext cx="2291614" cy="1398574"/>
            <a:chOff x="12539809" y="5274125"/>
            <a:chExt cx="2291614" cy="1398574"/>
          </a:xfrm>
        </p:grpSpPr>
        <p:sp>
          <p:nvSpPr>
            <p:cNvPr id="158" name="Rechteck 157">
              <a:extLst>
                <a:ext uri="{FF2B5EF4-FFF2-40B4-BE49-F238E27FC236}">
                  <a16:creationId xmlns:a16="http://schemas.microsoft.com/office/drawing/2014/main" id="{AC0031BA-C017-4A62-83AC-364DB94BD2AA}"/>
                </a:ext>
              </a:extLst>
            </p:cNvPr>
            <p:cNvSpPr/>
            <p:nvPr/>
          </p:nvSpPr>
          <p:spPr>
            <a:xfrm>
              <a:off x="1253980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59" name="Rechteck: abgerundete Ecken 158">
              <a:extLst>
                <a:ext uri="{FF2B5EF4-FFF2-40B4-BE49-F238E27FC236}">
                  <a16:creationId xmlns:a16="http://schemas.microsoft.com/office/drawing/2014/main" id="{B72BEE95-ADC9-4D2C-A8F9-E9882CEB6474}"/>
                </a:ext>
              </a:extLst>
            </p:cNvPr>
            <p:cNvSpPr/>
            <p:nvPr/>
          </p:nvSpPr>
          <p:spPr>
            <a:xfrm>
              <a:off x="12610341" y="5530278"/>
              <a:ext cx="100800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60" name="Rechteck 159">
              <a:extLst>
                <a:ext uri="{FF2B5EF4-FFF2-40B4-BE49-F238E27FC236}">
                  <a16:creationId xmlns:a16="http://schemas.microsoft.com/office/drawing/2014/main" id="{9DD1300A-BAAA-491F-AAF4-C99B4F3E4897}"/>
                </a:ext>
              </a:extLst>
            </p:cNvPr>
            <p:cNvSpPr/>
            <p:nvPr/>
          </p:nvSpPr>
          <p:spPr>
            <a:xfrm>
              <a:off x="1368235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61" name="Rechteck 160">
              <a:extLst>
                <a:ext uri="{FF2B5EF4-FFF2-40B4-BE49-F238E27FC236}">
                  <a16:creationId xmlns:a16="http://schemas.microsoft.com/office/drawing/2014/main" id="{994449AB-3812-4CB6-BFD3-33E81BB6B2DB}"/>
                </a:ext>
              </a:extLst>
            </p:cNvPr>
            <p:cNvSpPr/>
            <p:nvPr/>
          </p:nvSpPr>
          <p:spPr>
            <a:xfrm>
              <a:off x="13711947" y="6209420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A2724443-BB44-45E0-B7C7-3D732B366A3A}"/>
                </a:ext>
              </a:extLst>
            </p:cNvPr>
            <p:cNvSpPr/>
            <p:nvPr/>
          </p:nvSpPr>
          <p:spPr>
            <a:xfrm>
              <a:off x="13711947" y="5495897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sp>
        <p:nvSpPr>
          <p:cNvPr id="162" name="Pfeil: nach rechts 161">
            <a:extLst>
              <a:ext uri="{FF2B5EF4-FFF2-40B4-BE49-F238E27FC236}">
                <a16:creationId xmlns:a16="http://schemas.microsoft.com/office/drawing/2014/main" id="{0B4A7F8A-7F61-46CC-90BF-2B4A804CB8B2}"/>
              </a:ext>
            </a:extLst>
          </p:cNvPr>
          <p:cNvSpPr/>
          <p:nvPr/>
        </p:nvSpPr>
        <p:spPr>
          <a:xfrm rot="5400000">
            <a:off x="14122048" y="6034721"/>
            <a:ext cx="231855" cy="81961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E4BB6C7-D101-4F74-AD97-8AE9F0DE1174}"/>
              </a:ext>
            </a:extLst>
          </p:cNvPr>
          <p:cNvGrpSpPr/>
          <p:nvPr/>
        </p:nvGrpSpPr>
        <p:grpSpPr>
          <a:xfrm>
            <a:off x="3998673" y="5129453"/>
            <a:ext cx="4846747" cy="1428342"/>
            <a:chOff x="3998673" y="5129453"/>
            <a:chExt cx="4846747" cy="1428342"/>
          </a:xfrm>
        </p:grpSpPr>
        <p:grpSp>
          <p:nvGrpSpPr>
            <p:cNvPr id="147" name="Gruppieren 146">
              <a:extLst>
                <a:ext uri="{FF2B5EF4-FFF2-40B4-BE49-F238E27FC236}">
                  <a16:creationId xmlns:a16="http://schemas.microsoft.com/office/drawing/2014/main" id="{A88480B4-D770-4FDA-85BB-40D76D788CF2}"/>
                </a:ext>
              </a:extLst>
            </p:cNvPr>
            <p:cNvGrpSpPr/>
            <p:nvPr/>
          </p:nvGrpSpPr>
          <p:grpSpPr>
            <a:xfrm>
              <a:off x="6553806" y="5129453"/>
              <a:ext cx="2291614" cy="1428342"/>
              <a:chOff x="212279" y="3927277"/>
              <a:chExt cx="2291614" cy="1428342"/>
            </a:xfrm>
          </p:grpSpPr>
          <p:sp>
            <p:nvSpPr>
              <p:cNvPr id="148" name="Rechteck 147">
                <a:extLst>
                  <a:ext uri="{FF2B5EF4-FFF2-40B4-BE49-F238E27FC236}">
                    <a16:creationId xmlns:a16="http://schemas.microsoft.com/office/drawing/2014/main" id="{0B752C27-254D-4289-A085-11A1FA2702F5}"/>
                  </a:ext>
                </a:extLst>
              </p:cNvPr>
              <p:cNvSpPr/>
              <p:nvPr/>
            </p:nvSpPr>
            <p:spPr>
              <a:xfrm>
                <a:off x="212279" y="3927277"/>
                <a:ext cx="1149064" cy="1428342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Data</a:t>
                </a:r>
              </a:p>
            </p:txBody>
          </p:sp>
          <p:sp>
            <p:nvSpPr>
              <p:cNvPr id="149" name="Rechteck: abgerundete Ecken 148">
                <a:extLst>
                  <a:ext uri="{FF2B5EF4-FFF2-40B4-BE49-F238E27FC236}">
                    <a16:creationId xmlns:a16="http://schemas.microsoft.com/office/drawing/2014/main" id="{0BD1421E-C761-48BE-9F27-A1DEDFE76771}"/>
                  </a:ext>
                </a:extLst>
              </p:cNvPr>
              <p:cNvSpPr/>
              <p:nvPr/>
            </p:nvSpPr>
            <p:spPr>
              <a:xfrm>
                <a:off x="260461" y="4183431"/>
                <a:ext cx="1030350" cy="39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Consumption</a:t>
                </a:r>
                <a:r>
                  <a:rPr lang="de-DE" sz="1000" dirty="0">
                    <a:solidFill>
                      <a:schemeClr val="tx1"/>
                    </a:solidFill>
                    <a:latin typeface="Manrope" pitchFamily="2" charset="0"/>
                  </a:rPr>
                  <a:t> </a:t>
                </a:r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values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50" name="Rechteck 149">
                <a:extLst>
                  <a:ext uri="{FF2B5EF4-FFF2-40B4-BE49-F238E27FC236}">
                    <a16:creationId xmlns:a16="http://schemas.microsoft.com/office/drawing/2014/main" id="{C2A6C175-5BF7-4E31-A615-E53FFE6600C2}"/>
                  </a:ext>
                </a:extLst>
              </p:cNvPr>
              <p:cNvSpPr/>
              <p:nvPr/>
            </p:nvSpPr>
            <p:spPr>
              <a:xfrm>
                <a:off x="1354829" y="3927277"/>
                <a:ext cx="1149064" cy="1428342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Tools</a:t>
                </a:r>
              </a:p>
            </p:txBody>
          </p:sp>
          <p:sp>
            <p:nvSpPr>
              <p:cNvPr id="151" name="Rechteck 150">
                <a:extLst>
                  <a:ext uri="{FF2B5EF4-FFF2-40B4-BE49-F238E27FC236}">
                    <a16:creationId xmlns:a16="http://schemas.microsoft.com/office/drawing/2014/main" id="{FADEF441-5398-4199-8E85-AEA7A3A1492B}"/>
                  </a:ext>
                </a:extLst>
              </p:cNvPr>
              <p:cNvSpPr/>
              <p:nvPr/>
            </p:nvSpPr>
            <p:spPr>
              <a:xfrm>
                <a:off x="1384417" y="4899908"/>
                <a:ext cx="1080000" cy="39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PCF </a:t>
                </a:r>
                <a:r>
                  <a:rPr lang="de-DE" sz="999" dirty="0" err="1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Calculation</a:t>
                </a:r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App</a:t>
                </a:r>
              </a:p>
            </p:txBody>
          </p:sp>
        </p:grpSp>
        <p:sp>
          <p:nvSpPr>
            <p:cNvPr id="80" name="Rechteck 79">
              <a:extLst>
                <a:ext uri="{FF2B5EF4-FFF2-40B4-BE49-F238E27FC236}">
                  <a16:creationId xmlns:a16="http://schemas.microsoft.com/office/drawing/2014/main" id="{0AE38F1F-BAC6-4B01-9BCA-9B5195D31129}"/>
                </a:ext>
              </a:extLst>
            </p:cNvPr>
            <p:cNvSpPr/>
            <p:nvPr/>
          </p:nvSpPr>
          <p:spPr>
            <a:xfrm>
              <a:off x="7716715" y="5392861"/>
              <a:ext cx="1091501" cy="396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Internal 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Systems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/ DBs</a:t>
              </a:r>
            </a:p>
          </p:txBody>
        </p:sp>
        <p:sp>
          <p:nvSpPr>
            <p:cNvPr id="163" name="Pfeil: nach rechts 162">
              <a:extLst>
                <a:ext uri="{FF2B5EF4-FFF2-40B4-BE49-F238E27FC236}">
                  <a16:creationId xmlns:a16="http://schemas.microsoft.com/office/drawing/2014/main" id="{05B846BC-AE3F-4603-9EF1-04922AEFC8FA}"/>
                </a:ext>
              </a:extLst>
            </p:cNvPr>
            <p:cNvSpPr/>
            <p:nvPr/>
          </p:nvSpPr>
          <p:spPr>
            <a:xfrm rot="5400000">
              <a:off x="8133323" y="5900888"/>
              <a:ext cx="231855" cy="8196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0" name="Rechteck 189">
              <a:extLst>
                <a:ext uri="{FF2B5EF4-FFF2-40B4-BE49-F238E27FC236}">
                  <a16:creationId xmlns:a16="http://schemas.microsoft.com/office/drawing/2014/main" id="{79C45891-8047-42F5-AEBC-0F774FB9F8D3}"/>
                </a:ext>
              </a:extLst>
            </p:cNvPr>
            <p:cNvSpPr/>
            <p:nvPr/>
          </p:nvSpPr>
          <p:spPr>
            <a:xfrm>
              <a:off x="3998673" y="5842568"/>
              <a:ext cx="1091501" cy="396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Internal 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Systems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/ DBs</a:t>
              </a:r>
            </a:p>
          </p:txBody>
        </p:sp>
      </p:grpSp>
      <p:grpSp>
        <p:nvGrpSpPr>
          <p:cNvPr id="165" name="Gruppieren 164">
            <a:extLst>
              <a:ext uri="{FF2B5EF4-FFF2-40B4-BE49-F238E27FC236}">
                <a16:creationId xmlns:a16="http://schemas.microsoft.com/office/drawing/2014/main" id="{667503F1-35BC-4371-8D9F-01B243F574F0}"/>
              </a:ext>
            </a:extLst>
          </p:cNvPr>
          <p:cNvGrpSpPr/>
          <p:nvPr/>
        </p:nvGrpSpPr>
        <p:grpSpPr>
          <a:xfrm>
            <a:off x="9601814" y="4509391"/>
            <a:ext cx="2291614" cy="1227052"/>
            <a:chOff x="212279" y="3927277"/>
            <a:chExt cx="2291614" cy="1227052"/>
          </a:xfrm>
        </p:grpSpPr>
        <p:sp>
          <p:nvSpPr>
            <p:cNvPr id="168" name="Rechteck 167">
              <a:extLst>
                <a:ext uri="{FF2B5EF4-FFF2-40B4-BE49-F238E27FC236}">
                  <a16:creationId xmlns:a16="http://schemas.microsoft.com/office/drawing/2014/main" id="{E78DE5EA-843F-42EF-A018-A4A8E443F995}"/>
                </a:ext>
              </a:extLst>
            </p:cNvPr>
            <p:cNvSpPr/>
            <p:nvPr/>
          </p:nvSpPr>
          <p:spPr>
            <a:xfrm>
              <a:off x="212279" y="3927277"/>
              <a:ext cx="1149064" cy="1227052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69" name="Rechteck: abgerundete Ecken 168">
              <a:extLst>
                <a:ext uri="{FF2B5EF4-FFF2-40B4-BE49-F238E27FC236}">
                  <a16:creationId xmlns:a16="http://schemas.microsoft.com/office/drawing/2014/main" id="{5D33A7C7-09C2-4E4F-98C9-609D59B6118A}"/>
                </a:ext>
              </a:extLst>
            </p:cNvPr>
            <p:cNvSpPr/>
            <p:nvPr/>
          </p:nvSpPr>
          <p:spPr>
            <a:xfrm>
              <a:off x="260461" y="4183431"/>
              <a:ext cx="103035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Consumption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values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70" name="Rechteck 169">
              <a:extLst>
                <a:ext uri="{FF2B5EF4-FFF2-40B4-BE49-F238E27FC236}">
                  <a16:creationId xmlns:a16="http://schemas.microsoft.com/office/drawing/2014/main" id="{86DF7939-EE68-4377-9671-5E5762738A8D}"/>
                </a:ext>
              </a:extLst>
            </p:cNvPr>
            <p:cNvSpPr/>
            <p:nvPr/>
          </p:nvSpPr>
          <p:spPr>
            <a:xfrm>
              <a:off x="1354829" y="3927277"/>
              <a:ext cx="1149064" cy="1227052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71" name="Rechteck 170">
              <a:extLst>
                <a:ext uri="{FF2B5EF4-FFF2-40B4-BE49-F238E27FC236}">
                  <a16:creationId xmlns:a16="http://schemas.microsoft.com/office/drawing/2014/main" id="{93A4E247-CBA0-4344-9545-5A8357E83922}"/>
                </a:ext>
              </a:extLst>
            </p:cNvPr>
            <p:cNvSpPr/>
            <p:nvPr/>
          </p:nvSpPr>
          <p:spPr>
            <a:xfrm>
              <a:off x="1384417" y="4412222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72" name="Rechteck: abgerundete Ecken 171">
              <a:extLst>
                <a:ext uri="{FF2B5EF4-FFF2-40B4-BE49-F238E27FC236}">
                  <a16:creationId xmlns:a16="http://schemas.microsoft.com/office/drawing/2014/main" id="{E99459EC-DEC3-43AF-9380-12497F08E2DC}"/>
                </a:ext>
              </a:extLst>
            </p:cNvPr>
            <p:cNvSpPr/>
            <p:nvPr/>
          </p:nvSpPr>
          <p:spPr>
            <a:xfrm>
              <a:off x="256662" y="4612921"/>
              <a:ext cx="103035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Energy mix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8837645D-4F30-4B2F-B59D-ADF50D873C8D}"/>
              </a:ext>
            </a:extLst>
          </p:cNvPr>
          <p:cNvGrpSpPr/>
          <p:nvPr/>
        </p:nvGrpSpPr>
        <p:grpSpPr>
          <a:xfrm>
            <a:off x="16325068" y="5159221"/>
            <a:ext cx="2291614" cy="1398574"/>
            <a:chOff x="16844935" y="5286643"/>
            <a:chExt cx="2291614" cy="1398574"/>
          </a:xfrm>
        </p:grpSpPr>
        <p:grpSp>
          <p:nvGrpSpPr>
            <p:cNvPr id="173" name="Gruppieren 172">
              <a:extLst>
                <a:ext uri="{FF2B5EF4-FFF2-40B4-BE49-F238E27FC236}">
                  <a16:creationId xmlns:a16="http://schemas.microsoft.com/office/drawing/2014/main" id="{4CC316D9-F963-47A6-952E-D0646742A07B}"/>
                </a:ext>
              </a:extLst>
            </p:cNvPr>
            <p:cNvGrpSpPr/>
            <p:nvPr/>
          </p:nvGrpSpPr>
          <p:grpSpPr>
            <a:xfrm>
              <a:off x="16844935" y="5286643"/>
              <a:ext cx="2291614" cy="1398574"/>
              <a:chOff x="12539809" y="5274125"/>
              <a:chExt cx="2291614" cy="1398574"/>
            </a:xfrm>
          </p:grpSpPr>
          <p:sp>
            <p:nvSpPr>
              <p:cNvPr id="174" name="Rechteck 173">
                <a:extLst>
                  <a:ext uri="{FF2B5EF4-FFF2-40B4-BE49-F238E27FC236}">
                    <a16:creationId xmlns:a16="http://schemas.microsoft.com/office/drawing/2014/main" id="{E4983B3D-4146-4301-BEFD-7C00FB3E784D}"/>
                  </a:ext>
                </a:extLst>
              </p:cNvPr>
              <p:cNvSpPr/>
              <p:nvPr/>
            </p:nvSpPr>
            <p:spPr>
              <a:xfrm>
                <a:off x="12539809" y="5274125"/>
                <a:ext cx="1149064" cy="1398574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Data</a:t>
                </a:r>
              </a:p>
            </p:txBody>
          </p:sp>
          <p:sp>
            <p:nvSpPr>
              <p:cNvPr id="175" name="Rechteck: abgerundete Ecken 174">
                <a:extLst>
                  <a:ext uri="{FF2B5EF4-FFF2-40B4-BE49-F238E27FC236}">
                    <a16:creationId xmlns:a16="http://schemas.microsoft.com/office/drawing/2014/main" id="{9E1878E1-BA57-4D7B-BE08-3026D0E145AF}"/>
                  </a:ext>
                </a:extLst>
              </p:cNvPr>
              <p:cNvSpPr/>
              <p:nvPr/>
            </p:nvSpPr>
            <p:spPr>
              <a:xfrm>
                <a:off x="12610341" y="5530278"/>
                <a:ext cx="1008000" cy="39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>
                    <a:solidFill>
                      <a:schemeClr val="tx1"/>
                    </a:solidFill>
                    <a:latin typeface="Manrope" pitchFamily="2" charset="0"/>
                  </a:rPr>
                  <a:t>PCF </a:t>
                </a:r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data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76" name="Rechteck 175">
                <a:extLst>
                  <a:ext uri="{FF2B5EF4-FFF2-40B4-BE49-F238E27FC236}">
                    <a16:creationId xmlns:a16="http://schemas.microsoft.com/office/drawing/2014/main" id="{F2237C0E-6DB5-4EDC-AD7B-3009A9432A9E}"/>
                  </a:ext>
                </a:extLst>
              </p:cNvPr>
              <p:cNvSpPr/>
              <p:nvPr/>
            </p:nvSpPr>
            <p:spPr>
              <a:xfrm>
                <a:off x="13682359" y="5274125"/>
                <a:ext cx="1149064" cy="1398574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Tools</a:t>
                </a:r>
              </a:p>
            </p:txBody>
          </p:sp>
          <p:sp>
            <p:nvSpPr>
              <p:cNvPr id="177" name="Rechteck 176">
                <a:extLst>
                  <a:ext uri="{FF2B5EF4-FFF2-40B4-BE49-F238E27FC236}">
                    <a16:creationId xmlns:a16="http://schemas.microsoft.com/office/drawing/2014/main" id="{38B4E5FC-1556-458D-9E3A-F098CD1195B5}"/>
                  </a:ext>
                </a:extLst>
              </p:cNvPr>
              <p:cNvSpPr/>
              <p:nvPr/>
            </p:nvSpPr>
            <p:spPr>
              <a:xfrm>
                <a:off x="13711947" y="6209420"/>
                <a:ext cx="1080000" cy="39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PCF </a:t>
                </a:r>
                <a:r>
                  <a:rPr lang="de-DE" sz="999" dirty="0" err="1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Calculation</a:t>
                </a:r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App</a:t>
                </a:r>
              </a:p>
            </p:txBody>
          </p:sp>
          <p:sp>
            <p:nvSpPr>
              <p:cNvPr id="178" name="Rechteck 177">
                <a:extLst>
                  <a:ext uri="{FF2B5EF4-FFF2-40B4-BE49-F238E27FC236}">
                    <a16:creationId xmlns:a16="http://schemas.microsoft.com/office/drawing/2014/main" id="{534B89CE-2897-45ED-B2A4-3762545E1B20}"/>
                  </a:ext>
                </a:extLst>
              </p:cNvPr>
              <p:cNvSpPr/>
              <p:nvPr/>
            </p:nvSpPr>
            <p:spPr>
              <a:xfrm>
                <a:off x="13711947" y="5495897"/>
                <a:ext cx="1086288" cy="43854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999" dirty="0" err="1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Secondary</a:t>
                </a:r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Database</a:t>
                </a:r>
              </a:p>
            </p:txBody>
          </p:sp>
        </p:grpSp>
        <p:sp>
          <p:nvSpPr>
            <p:cNvPr id="179" name="Pfeil: nach rechts 178">
              <a:extLst>
                <a:ext uri="{FF2B5EF4-FFF2-40B4-BE49-F238E27FC236}">
                  <a16:creationId xmlns:a16="http://schemas.microsoft.com/office/drawing/2014/main" id="{1ED1089A-511A-49E5-9393-8B1DE207BA04}"/>
                </a:ext>
              </a:extLst>
            </p:cNvPr>
            <p:cNvSpPr/>
            <p:nvPr/>
          </p:nvSpPr>
          <p:spPr>
            <a:xfrm rot="5400000">
              <a:off x="18438965" y="6037175"/>
              <a:ext cx="231855" cy="8196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4" name="Gruppieren 113">
            <a:extLst>
              <a:ext uri="{FF2B5EF4-FFF2-40B4-BE49-F238E27FC236}">
                <a16:creationId xmlns:a16="http://schemas.microsoft.com/office/drawing/2014/main" id="{C8EACCA7-5E4B-4A98-9ACF-81580CF46723}"/>
              </a:ext>
            </a:extLst>
          </p:cNvPr>
          <p:cNvGrpSpPr/>
          <p:nvPr/>
        </p:nvGrpSpPr>
        <p:grpSpPr>
          <a:xfrm>
            <a:off x="19201242" y="4761476"/>
            <a:ext cx="8289689" cy="1428342"/>
            <a:chOff x="6553806" y="5129453"/>
            <a:chExt cx="8289689" cy="1428342"/>
          </a:xfrm>
        </p:grpSpPr>
        <p:grpSp>
          <p:nvGrpSpPr>
            <p:cNvPr id="115" name="Gruppieren 114">
              <a:extLst>
                <a:ext uri="{FF2B5EF4-FFF2-40B4-BE49-F238E27FC236}">
                  <a16:creationId xmlns:a16="http://schemas.microsoft.com/office/drawing/2014/main" id="{21C49D6B-0918-4500-A2C7-EDBFAFB8509D}"/>
                </a:ext>
              </a:extLst>
            </p:cNvPr>
            <p:cNvGrpSpPr/>
            <p:nvPr/>
          </p:nvGrpSpPr>
          <p:grpSpPr>
            <a:xfrm>
              <a:off x="6553806" y="5129453"/>
              <a:ext cx="2291614" cy="1428342"/>
              <a:chOff x="212279" y="3927277"/>
              <a:chExt cx="2291614" cy="1428342"/>
            </a:xfrm>
          </p:grpSpPr>
          <p:sp>
            <p:nvSpPr>
              <p:cNvPr id="136" name="Rechteck 135">
                <a:extLst>
                  <a:ext uri="{FF2B5EF4-FFF2-40B4-BE49-F238E27FC236}">
                    <a16:creationId xmlns:a16="http://schemas.microsoft.com/office/drawing/2014/main" id="{82180907-6938-42E2-9766-9B850163631B}"/>
                  </a:ext>
                </a:extLst>
              </p:cNvPr>
              <p:cNvSpPr/>
              <p:nvPr/>
            </p:nvSpPr>
            <p:spPr>
              <a:xfrm>
                <a:off x="212279" y="3927277"/>
                <a:ext cx="1149064" cy="1428342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Data</a:t>
                </a:r>
              </a:p>
            </p:txBody>
          </p:sp>
          <p:sp>
            <p:nvSpPr>
              <p:cNvPr id="139" name="Rechteck: abgerundete Ecken 138">
                <a:extLst>
                  <a:ext uri="{FF2B5EF4-FFF2-40B4-BE49-F238E27FC236}">
                    <a16:creationId xmlns:a16="http://schemas.microsoft.com/office/drawing/2014/main" id="{8EE2082D-2DEA-4ABF-B1D9-741ACB383D61}"/>
                  </a:ext>
                </a:extLst>
              </p:cNvPr>
              <p:cNvSpPr/>
              <p:nvPr/>
            </p:nvSpPr>
            <p:spPr>
              <a:xfrm>
                <a:off x="260461" y="4183431"/>
                <a:ext cx="1030350" cy="21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transport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40" name="Rechteck 139">
                <a:extLst>
                  <a:ext uri="{FF2B5EF4-FFF2-40B4-BE49-F238E27FC236}">
                    <a16:creationId xmlns:a16="http://schemas.microsoft.com/office/drawing/2014/main" id="{D7B24700-C361-49D6-B0F0-046630CDDA3C}"/>
                  </a:ext>
                </a:extLst>
              </p:cNvPr>
              <p:cNvSpPr/>
              <p:nvPr/>
            </p:nvSpPr>
            <p:spPr>
              <a:xfrm>
                <a:off x="1354829" y="3927277"/>
                <a:ext cx="1149064" cy="1428342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Tools</a:t>
                </a:r>
              </a:p>
            </p:txBody>
          </p:sp>
          <p:sp>
            <p:nvSpPr>
              <p:cNvPr id="152" name="Rechteck 151">
                <a:extLst>
                  <a:ext uri="{FF2B5EF4-FFF2-40B4-BE49-F238E27FC236}">
                    <a16:creationId xmlns:a16="http://schemas.microsoft.com/office/drawing/2014/main" id="{8FA7B6D8-51F2-4BDB-85FC-376EB5EA2CE2}"/>
                  </a:ext>
                </a:extLst>
              </p:cNvPr>
              <p:cNvSpPr/>
              <p:nvPr/>
            </p:nvSpPr>
            <p:spPr>
              <a:xfrm>
                <a:off x="1384417" y="4899908"/>
                <a:ext cx="1080000" cy="39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PCF </a:t>
                </a:r>
                <a:r>
                  <a:rPr lang="de-DE" sz="999" dirty="0" err="1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Calculation</a:t>
                </a:r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App</a:t>
                </a:r>
              </a:p>
            </p:txBody>
          </p:sp>
          <p:sp>
            <p:nvSpPr>
              <p:cNvPr id="153" name="Rechteck: abgerundete Ecken 152">
                <a:extLst>
                  <a:ext uri="{FF2B5EF4-FFF2-40B4-BE49-F238E27FC236}">
                    <a16:creationId xmlns:a16="http://schemas.microsoft.com/office/drawing/2014/main" id="{31821B55-F390-4660-A9D9-AF78CFCC73A3}"/>
                  </a:ext>
                </a:extLst>
              </p:cNvPr>
              <p:cNvSpPr/>
              <p:nvPr/>
            </p:nvSpPr>
            <p:spPr>
              <a:xfrm>
                <a:off x="264230" y="4473980"/>
                <a:ext cx="1030350" cy="21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waste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54" name="Rechteck: abgerundete Ecken 153">
                <a:extLst>
                  <a:ext uri="{FF2B5EF4-FFF2-40B4-BE49-F238E27FC236}">
                    <a16:creationId xmlns:a16="http://schemas.microsoft.com/office/drawing/2014/main" id="{8441D25F-71B6-4ACF-A6B5-660C87056ABD}"/>
                  </a:ext>
                </a:extLst>
              </p:cNvPr>
              <p:cNvSpPr/>
              <p:nvPr/>
            </p:nvSpPr>
            <p:spPr>
              <a:xfrm>
                <a:off x="259139" y="4775709"/>
                <a:ext cx="1030350" cy="21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recycling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55" name="Rechteck: abgerundete Ecken 154">
                <a:extLst>
                  <a:ext uri="{FF2B5EF4-FFF2-40B4-BE49-F238E27FC236}">
                    <a16:creationId xmlns:a16="http://schemas.microsoft.com/office/drawing/2014/main" id="{6062073F-D16D-4D85-857C-EEE1EDB3F003}"/>
                  </a:ext>
                </a:extLst>
              </p:cNvPr>
              <p:cNvSpPr/>
              <p:nvPr/>
            </p:nvSpPr>
            <p:spPr>
              <a:xfrm>
                <a:off x="240650" y="5077438"/>
                <a:ext cx="1030350" cy="21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>
                    <a:solidFill>
                      <a:schemeClr val="tx1"/>
                    </a:solidFill>
                    <a:latin typeface="Manrope" pitchFamily="2" charset="0"/>
                  </a:rPr>
                  <a:t>…</a:t>
                </a:r>
              </a:p>
            </p:txBody>
          </p:sp>
        </p:grpSp>
        <p:sp>
          <p:nvSpPr>
            <p:cNvPr id="116" name="Rechteck 115">
              <a:extLst>
                <a:ext uri="{FF2B5EF4-FFF2-40B4-BE49-F238E27FC236}">
                  <a16:creationId xmlns:a16="http://schemas.microsoft.com/office/drawing/2014/main" id="{AF765672-F8E6-4A1C-BDA5-4306BDFE4DC0}"/>
                </a:ext>
              </a:extLst>
            </p:cNvPr>
            <p:cNvSpPr/>
            <p:nvPr/>
          </p:nvSpPr>
          <p:spPr>
            <a:xfrm>
              <a:off x="7716715" y="5392861"/>
              <a:ext cx="1091501" cy="396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Different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sources</a:t>
              </a:r>
              <a:endParaRPr lang="de-DE" sz="999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5" name="Pfeil: nach rechts 134">
              <a:extLst>
                <a:ext uri="{FF2B5EF4-FFF2-40B4-BE49-F238E27FC236}">
                  <a16:creationId xmlns:a16="http://schemas.microsoft.com/office/drawing/2014/main" id="{D9ED6F40-DBE7-41FF-A4A4-B61E7B43409B}"/>
                </a:ext>
              </a:extLst>
            </p:cNvPr>
            <p:cNvSpPr/>
            <p:nvPr/>
          </p:nvSpPr>
          <p:spPr>
            <a:xfrm rot="5400000">
              <a:off x="8133323" y="5900888"/>
              <a:ext cx="231855" cy="8196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9" name="Pfeil: nach rechts 188">
              <a:extLst>
                <a:ext uri="{FF2B5EF4-FFF2-40B4-BE49-F238E27FC236}">
                  <a16:creationId xmlns:a16="http://schemas.microsoft.com/office/drawing/2014/main" id="{FF8B8F3B-7A48-4018-8F4B-1FF212B81918}"/>
                </a:ext>
              </a:extLst>
            </p:cNvPr>
            <p:cNvSpPr/>
            <p:nvPr/>
          </p:nvSpPr>
          <p:spPr>
            <a:xfrm rot="5400000">
              <a:off x="14686587" y="5999470"/>
              <a:ext cx="231855" cy="8196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56" name="Textfeld 155">
            <a:extLst>
              <a:ext uri="{FF2B5EF4-FFF2-40B4-BE49-F238E27FC236}">
                <a16:creationId xmlns:a16="http://schemas.microsoft.com/office/drawing/2014/main" id="{DEAF8401-3DE3-4532-AA97-A4E5ED98B5DD}"/>
              </a:ext>
            </a:extLst>
          </p:cNvPr>
          <p:cNvSpPr txBox="1"/>
          <p:nvPr/>
        </p:nvSpPr>
        <p:spPr>
          <a:xfrm>
            <a:off x="2010639" y="2731626"/>
            <a:ext cx="7024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 Request</a:t>
            </a:r>
          </a:p>
        </p:txBody>
      </p:sp>
      <p:sp>
        <p:nvSpPr>
          <p:cNvPr id="157" name="Textfeld 156">
            <a:extLst>
              <a:ext uri="{FF2B5EF4-FFF2-40B4-BE49-F238E27FC236}">
                <a16:creationId xmlns:a16="http://schemas.microsoft.com/office/drawing/2014/main" id="{86419A4C-0B0E-4551-8DD7-FC37AC27BDBA}"/>
              </a:ext>
            </a:extLst>
          </p:cNvPr>
          <p:cNvSpPr txBox="1"/>
          <p:nvPr/>
        </p:nvSpPr>
        <p:spPr>
          <a:xfrm>
            <a:off x="26704830" y="3865075"/>
            <a:ext cx="7633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 Response</a:t>
            </a:r>
          </a:p>
        </p:txBody>
      </p:sp>
      <p:grpSp>
        <p:nvGrpSpPr>
          <p:cNvPr id="164" name="Gruppieren 163">
            <a:extLst>
              <a:ext uri="{FF2B5EF4-FFF2-40B4-BE49-F238E27FC236}">
                <a16:creationId xmlns:a16="http://schemas.microsoft.com/office/drawing/2014/main" id="{F7141349-2BA7-4DE5-B97D-2124BC42B16E}"/>
              </a:ext>
            </a:extLst>
          </p:cNvPr>
          <p:cNvGrpSpPr/>
          <p:nvPr/>
        </p:nvGrpSpPr>
        <p:grpSpPr>
          <a:xfrm>
            <a:off x="22371086" y="5405978"/>
            <a:ext cx="2291614" cy="1227052"/>
            <a:chOff x="212279" y="3927277"/>
            <a:chExt cx="2291614" cy="1227052"/>
          </a:xfrm>
        </p:grpSpPr>
        <p:sp>
          <p:nvSpPr>
            <p:cNvPr id="166" name="Rechteck 165">
              <a:extLst>
                <a:ext uri="{FF2B5EF4-FFF2-40B4-BE49-F238E27FC236}">
                  <a16:creationId xmlns:a16="http://schemas.microsoft.com/office/drawing/2014/main" id="{36645441-EEAF-4AB1-B1AA-49C70A91E5B2}"/>
                </a:ext>
              </a:extLst>
            </p:cNvPr>
            <p:cNvSpPr/>
            <p:nvPr/>
          </p:nvSpPr>
          <p:spPr>
            <a:xfrm>
              <a:off x="212279" y="3927277"/>
              <a:ext cx="1149064" cy="1227052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67" name="Rechteck: abgerundete Ecken 166">
              <a:extLst>
                <a:ext uri="{FF2B5EF4-FFF2-40B4-BE49-F238E27FC236}">
                  <a16:creationId xmlns:a16="http://schemas.microsoft.com/office/drawing/2014/main" id="{79DD0BAF-AEB4-46FD-8C73-6E5B8E8D7398}"/>
                </a:ext>
              </a:extLst>
            </p:cNvPr>
            <p:cNvSpPr/>
            <p:nvPr/>
          </p:nvSpPr>
          <p:spPr>
            <a:xfrm>
              <a:off x="260461" y="4183431"/>
              <a:ext cx="103035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Calculation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input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80" name="Rechteck 179">
              <a:extLst>
                <a:ext uri="{FF2B5EF4-FFF2-40B4-BE49-F238E27FC236}">
                  <a16:creationId xmlns:a16="http://schemas.microsoft.com/office/drawing/2014/main" id="{FBF3D8D2-2507-4B2E-83D7-A428017D9B3C}"/>
                </a:ext>
              </a:extLst>
            </p:cNvPr>
            <p:cNvSpPr/>
            <p:nvPr/>
          </p:nvSpPr>
          <p:spPr>
            <a:xfrm>
              <a:off x="1354829" y="3927277"/>
              <a:ext cx="1149064" cy="1227052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81" name="Rechteck 180">
              <a:extLst>
                <a:ext uri="{FF2B5EF4-FFF2-40B4-BE49-F238E27FC236}">
                  <a16:creationId xmlns:a16="http://schemas.microsoft.com/office/drawing/2014/main" id="{407AF12A-9457-4D62-8881-553B280B212F}"/>
                </a:ext>
              </a:extLst>
            </p:cNvPr>
            <p:cNvSpPr/>
            <p:nvPr/>
          </p:nvSpPr>
          <p:spPr>
            <a:xfrm>
              <a:off x="1384417" y="4178306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82" name="Rechteck: abgerundete Ecken 181">
              <a:extLst>
                <a:ext uri="{FF2B5EF4-FFF2-40B4-BE49-F238E27FC236}">
                  <a16:creationId xmlns:a16="http://schemas.microsoft.com/office/drawing/2014/main" id="{0F9F3B80-1ACE-4228-A4A4-BA2F09B02958}"/>
                </a:ext>
              </a:extLst>
            </p:cNvPr>
            <p:cNvSpPr/>
            <p:nvPr/>
          </p:nvSpPr>
          <p:spPr>
            <a:xfrm>
              <a:off x="256662" y="4612921"/>
              <a:ext cx="103035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Calculation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result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</p:grpSp>
      <p:pic>
        <p:nvPicPr>
          <p:cNvPr id="1026" name="Picture 2" descr="Decomposition icon | Pure Lines">
            <a:extLst>
              <a:ext uri="{FF2B5EF4-FFF2-40B4-BE49-F238E27FC236}">
                <a16:creationId xmlns:a16="http://schemas.microsoft.com/office/drawing/2014/main" id="{3ADFD31E-7236-4048-BCF9-05AE5DCEF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193" y="4085653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actory Thin Line Icon, Environment And Production, Plant Sign, Vector  Graphics, A Linear Pattern On A White Background. Royalty Free SVG,  Cliparts, Vectors, And Stock Illustration. Image 119245417.">
            <a:extLst>
              <a:ext uri="{FF2B5EF4-FFF2-40B4-BE49-F238E27FC236}">
                <a16:creationId xmlns:a16="http://schemas.microsoft.com/office/drawing/2014/main" id="{DABCBDAF-D3CA-4C8F-803A-D22AC16A0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biLevel thresh="75000"/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5112" y="3947953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verselle Recycling-Symbol zum Herunterladen | Recycling.com">
            <a:extLst>
              <a:ext uri="{FF2B5EF4-FFF2-40B4-BE49-F238E27FC236}">
                <a16:creationId xmlns:a16="http://schemas.microsoft.com/office/drawing/2014/main" id="{CF1B0059-D589-409F-882E-5794A6E46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2905" y="3498356"/>
            <a:ext cx="252000" cy="244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70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5E041C-DE71-6683-5B5E-EEB5BA5CA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PCF KIT Version (weißer Hintergrund)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6C5FF9D-60F9-6235-68A6-81B3EFEF71C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A5E62F-8F38-C943-7FF5-4047744E392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6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Freihandform: Form 200">
            <a:extLst>
              <a:ext uri="{FF2B5EF4-FFF2-40B4-BE49-F238E27FC236}">
                <a16:creationId xmlns:a16="http://schemas.microsoft.com/office/drawing/2014/main" id="{E3D5767F-851E-462C-AA49-3B856003A755}"/>
              </a:ext>
            </a:extLst>
          </p:cNvPr>
          <p:cNvSpPr/>
          <p:nvPr/>
        </p:nvSpPr>
        <p:spPr>
          <a:xfrm>
            <a:off x="1918902" y="3168529"/>
            <a:ext cx="23652401" cy="1787065"/>
          </a:xfrm>
          <a:custGeom>
            <a:avLst/>
            <a:gdLst>
              <a:gd name="connsiteX0" fmla="*/ 0 w 24326850"/>
              <a:gd name="connsiteY0" fmla="*/ 0 h 2385759"/>
              <a:gd name="connsiteX1" fmla="*/ 2305050 w 24326850"/>
              <a:gd name="connsiteY1" fmla="*/ 1581150 h 2385759"/>
              <a:gd name="connsiteX2" fmla="*/ 2305050 w 24326850"/>
              <a:gd name="connsiteY2" fmla="*/ 1581150 h 2385759"/>
              <a:gd name="connsiteX3" fmla="*/ 5981700 w 24326850"/>
              <a:gd name="connsiteY3" fmla="*/ 1962150 h 2385759"/>
              <a:gd name="connsiteX4" fmla="*/ 9182100 w 24326850"/>
              <a:gd name="connsiteY4" fmla="*/ 1066800 h 2385759"/>
              <a:gd name="connsiteX5" fmla="*/ 12211050 w 24326850"/>
              <a:gd name="connsiteY5" fmla="*/ 1981200 h 2385759"/>
              <a:gd name="connsiteX6" fmla="*/ 15792450 w 24326850"/>
              <a:gd name="connsiteY6" fmla="*/ 2343150 h 2385759"/>
              <a:gd name="connsiteX7" fmla="*/ 18192750 w 24326850"/>
              <a:gd name="connsiteY7" fmla="*/ 1047750 h 2385759"/>
              <a:gd name="connsiteX8" fmla="*/ 21240750 w 24326850"/>
              <a:gd name="connsiteY8" fmla="*/ 1981200 h 2385759"/>
              <a:gd name="connsiteX9" fmla="*/ 24326850 w 24326850"/>
              <a:gd name="connsiteY9" fmla="*/ 1181100 h 2385759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414480"/>
              <a:gd name="connsiteX1" fmla="*/ 2827564 w 24849364"/>
              <a:gd name="connsiteY1" fmla="*/ 1589858 h 2414480"/>
              <a:gd name="connsiteX2" fmla="*/ 2827564 w 24849364"/>
              <a:gd name="connsiteY2" fmla="*/ 1589858 h 2414480"/>
              <a:gd name="connsiteX3" fmla="*/ 6504214 w 24849364"/>
              <a:gd name="connsiteY3" fmla="*/ 1970858 h 2414480"/>
              <a:gd name="connsiteX4" fmla="*/ 9704614 w 24849364"/>
              <a:gd name="connsiteY4" fmla="*/ 1075508 h 2414480"/>
              <a:gd name="connsiteX5" fmla="*/ 12733564 w 24849364"/>
              <a:gd name="connsiteY5" fmla="*/ 1989908 h 2414480"/>
              <a:gd name="connsiteX6" fmla="*/ 16314964 w 24849364"/>
              <a:gd name="connsiteY6" fmla="*/ 2351858 h 2414480"/>
              <a:gd name="connsiteX7" fmla="*/ 18715264 w 24849364"/>
              <a:gd name="connsiteY7" fmla="*/ 1056458 h 2414480"/>
              <a:gd name="connsiteX8" fmla="*/ 21763264 w 24849364"/>
              <a:gd name="connsiteY8" fmla="*/ 1989908 h 2414480"/>
              <a:gd name="connsiteX9" fmla="*/ 24849364 w 24849364"/>
              <a:gd name="connsiteY9" fmla="*/ 1189808 h 2414480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763264 w 25128038"/>
              <a:gd name="connsiteY8" fmla="*/ 1989908 h 2482939"/>
              <a:gd name="connsiteX9" fmla="*/ 25128038 w 25128038"/>
              <a:gd name="connsiteY9" fmla="*/ 1172391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763264 w 25128038"/>
              <a:gd name="connsiteY8" fmla="*/ 1989908 h 2482939"/>
              <a:gd name="connsiteX9" fmla="*/ 25128038 w 25128038"/>
              <a:gd name="connsiteY9" fmla="*/ 1172391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998396 w 25128038"/>
              <a:gd name="connsiteY8" fmla="*/ 2024742 h 2482939"/>
              <a:gd name="connsiteX9" fmla="*/ 25128038 w 25128038"/>
              <a:gd name="connsiteY9" fmla="*/ 1172391 h 2482939"/>
              <a:gd name="connsiteX0" fmla="*/ 0 w 24615974"/>
              <a:gd name="connsiteY0" fmla="*/ 0 h 2428075"/>
              <a:gd name="connsiteX1" fmla="*/ 2315500 w 24615974"/>
              <a:gd name="connsiteY1" fmla="*/ 1534994 h 2428075"/>
              <a:gd name="connsiteX2" fmla="*/ 2315500 w 24615974"/>
              <a:gd name="connsiteY2" fmla="*/ 1534994 h 2428075"/>
              <a:gd name="connsiteX3" fmla="*/ 5992150 w 24615974"/>
              <a:gd name="connsiteY3" fmla="*/ 1915994 h 2428075"/>
              <a:gd name="connsiteX4" fmla="*/ 9192550 w 24615974"/>
              <a:gd name="connsiteY4" fmla="*/ 1020644 h 2428075"/>
              <a:gd name="connsiteX5" fmla="*/ 12221500 w 24615974"/>
              <a:gd name="connsiteY5" fmla="*/ 1935044 h 2428075"/>
              <a:gd name="connsiteX6" fmla="*/ 15802900 w 24615974"/>
              <a:gd name="connsiteY6" fmla="*/ 2296994 h 2428075"/>
              <a:gd name="connsiteX7" fmla="*/ 18203200 w 24615974"/>
              <a:gd name="connsiteY7" fmla="*/ 1001594 h 2428075"/>
              <a:gd name="connsiteX8" fmla="*/ 21486332 w 24615974"/>
              <a:gd name="connsiteY8" fmla="*/ 1969878 h 2428075"/>
              <a:gd name="connsiteX9" fmla="*/ 24615974 w 24615974"/>
              <a:gd name="connsiteY9" fmla="*/ 1117527 h 2428075"/>
              <a:gd name="connsiteX0" fmla="*/ 0 w 24615974"/>
              <a:gd name="connsiteY0" fmla="*/ 0 h 2428075"/>
              <a:gd name="connsiteX1" fmla="*/ 2315500 w 24615974"/>
              <a:gd name="connsiteY1" fmla="*/ 1534994 h 2428075"/>
              <a:gd name="connsiteX2" fmla="*/ 2315500 w 24615974"/>
              <a:gd name="connsiteY2" fmla="*/ 1534994 h 2428075"/>
              <a:gd name="connsiteX3" fmla="*/ 5992150 w 24615974"/>
              <a:gd name="connsiteY3" fmla="*/ 1915994 h 2428075"/>
              <a:gd name="connsiteX4" fmla="*/ 9192550 w 24615974"/>
              <a:gd name="connsiteY4" fmla="*/ 1020644 h 2428075"/>
              <a:gd name="connsiteX5" fmla="*/ 12221500 w 24615974"/>
              <a:gd name="connsiteY5" fmla="*/ 1935044 h 2428075"/>
              <a:gd name="connsiteX6" fmla="*/ 15802900 w 24615974"/>
              <a:gd name="connsiteY6" fmla="*/ 2296994 h 2428075"/>
              <a:gd name="connsiteX7" fmla="*/ 18203200 w 24615974"/>
              <a:gd name="connsiteY7" fmla="*/ 1001594 h 2428075"/>
              <a:gd name="connsiteX8" fmla="*/ 21486332 w 24615974"/>
              <a:gd name="connsiteY8" fmla="*/ 1969878 h 2428075"/>
              <a:gd name="connsiteX9" fmla="*/ 24615974 w 24615974"/>
              <a:gd name="connsiteY9" fmla="*/ 1117527 h 2428075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40939 w 25141413"/>
              <a:gd name="connsiteY2" fmla="*/ 1637352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40939 w 25141413"/>
              <a:gd name="connsiteY2" fmla="*/ 1637352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81882 w 25141413"/>
              <a:gd name="connsiteY2" fmla="*/ 1562289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81882 w 25141413"/>
              <a:gd name="connsiteY2" fmla="*/ 1575937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5889792 w 25141413"/>
              <a:gd name="connsiteY3" fmla="*/ 122678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5889792 w 25141413"/>
              <a:gd name="connsiteY3" fmla="*/ 122678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13051"/>
              <a:gd name="connsiteX1" fmla="*/ 2861410 w 25141413"/>
              <a:gd name="connsiteY1" fmla="*/ 1562289 h 2513051"/>
              <a:gd name="connsiteX2" fmla="*/ 2881882 w 25141413"/>
              <a:gd name="connsiteY2" fmla="*/ 1575937 h 2513051"/>
              <a:gd name="connsiteX3" fmla="*/ 5889792 w 25141413"/>
              <a:gd name="connsiteY3" fmla="*/ 1226782 h 2513051"/>
              <a:gd name="connsiteX4" fmla="*/ 9642926 w 25141413"/>
              <a:gd name="connsiteY4" fmla="*/ 761337 h 2513051"/>
              <a:gd name="connsiteX5" fmla="*/ 12746939 w 25141413"/>
              <a:gd name="connsiteY5" fmla="*/ 2037402 h 2513051"/>
              <a:gd name="connsiteX6" fmla="*/ 16328339 w 25141413"/>
              <a:gd name="connsiteY6" fmla="*/ 2399352 h 2513051"/>
              <a:gd name="connsiteX7" fmla="*/ 18728639 w 25141413"/>
              <a:gd name="connsiteY7" fmla="*/ 1103952 h 2513051"/>
              <a:gd name="connsiteX8" fmla="*/ 22011771 w 25141413"/>
              <a:gd name="connsiteY8" fmla="*/ 2072236 h 2513051"/>
              <a:gd name="connsiteX9" fmla="*/ 25141413 w 25141413"/>
              <a:gd name="connsiteY9" fmla="*/ 1219885 h 2513051"/>
              <a:gd name="connsiteX0" fmla="*/ 0 w 25141413"/>
              <a:gd name="connsiteY0" fmla="*/ 0 h 2401770"/>
              <a:gd name="connsiteX1" fmla="*/ 2861410 w 25141413"/>
              <a:gd name="connsiteY1" fmla="*/ 1562289 h 2401770"/>
              <a:gd name="connsiteX2" fmla="*/ 2881882 w 25141413"/>
              <a:gd name="connsiteY2" fmla="*/ 1575937 h 2401770"/>
              <a:gd name="connsiteX3" fmla="*/ 5889792 w 25141413"/>
              <a:gd name="connsiteY3" fmla="*/ 1226782 h 2401770"/>
              <a:gd name="connsiteX4" fmla="*/ 9642926 w 25141413"/>
              <a:gd name="connsiteY4" fmla="*/ 761337 h 2401770"/>
              <a:gd name="connsiteX5" fmla="*/ 12310211 w 25141413"/>
              <a:gd name="connsiteY5" fmla="*/ 1409605 h 2401770"/>
              <a:gd name="connsiteX6" fmla="*/ 16328339 w 25141413"/>
              <a:gd name="connsiteY6" fmla="*/ 2399352 h 2401770"/>
              <a:gd name="connsiteX7" fmla="*/ 18728639 w 25141413"/>
              <a:gd name="connsiteY7" fmla="*/ 1103952 h 2401770"/>
              <a:gd name="connsiteX8" fmla="*/ 22011771 w 25141413"/>
              <a:gd name="connsiteY8" fmla="*/ 2072236 h 2401770"/>
              <a:gd name="connsiteX9" fmla="*/ 25141413 w 25141413"/>
              <a:gd name="connsiteY9" fmla="*/ 1219885 h 2401770"/>
              <a:gd name="connsiteX0" fmla="*/ 0 w 25141413"/>
              <a:gd name="connsiteY0" fmla="*/ 0 h 2401885"/>
              <a:gd name="connsiteX1" fmla="*/ 2861410 w 25141413"/>
              <a:gd name="connsiteY1" fmla="*/ 1562289 h 2401885"/>
              <a:gd name="connsiteX2" fmla="*/ 2881882 w 25141413"/>
              <a:gd name="connsiteY2" fmla="*/ 1575937 h 2401885"/>
              <a:gd name="connsiteX3" fmla="*/ 5889792 w 25141413"/>
              <a:gd name="connsiteY3" fmla="*/ 1226782 h 2401885"/>
              <a:gd name="connsiteX4" fmla="*/ 9149945 w 25141413"/>
              <a:gd name="connsiteY4" fmla="*/ 538700 h 2401885"/>
              <a:gd name="connsiteX5" fmla="*/ 12310211 w 25141413"/>
              <a:gd name="connsiteY5" fmla="*/ 1409605 h 2401885"/>
              <a:gd name="connsiteX6" fmla="*/ 16328339 w 25141413"/>
              <a:gd name="connsiteY6" fmla="*/ 2399352 h 2401885"/>
              <a:gd name="connsiteX7" fmla="*/ 18728639 w 25141413"/>
              <a:gd name="connsiteY7" fmla="*/ 1103952 h 2401885"/>
              <a:gd name="connsiteX8" fmla="*/ 22011771 w 25141413"/>
              <a:gd name="connsiteY8" fmla="*/ 2072236 h 2401885"/>
              <a:gd name="connsiteX9" fmla="*/ 25141413 w 25141413"/>
              <a:gd name="connsiteY9" fmla="*/ 1219885 h 2401885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28639 w 25141413"/>
              <a:gd name="connsiteY7" fmla="*/ 1103952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28639 w 25141413"/>
              <a:gd name="connsiteY7" fmla="*/ 1103952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85720 w 25141413"/>
              <a:gd name="connsiteY6" fmla="*/ 151006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85720 w 25141413"/>
              <a:gd name="connsiteY6" fmla="*/ 151006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32557 w 25141413"/>
              <a:gd name="connsiteY6" fmla="*/ 146753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32557 w 25141413"/>
              <a:gd name="connsiteY6" fmla="*/ 1467535 h 2072653"/>
              <a:gd name="connsiteX7" fmla="*/ 18686111 w 25141413"/>
              <a:gd name="connsiteY7" fmla="*/ 795608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35326 w 25141413"/>
              <a:gd name="connsiteY8" fmla="*/ 1466180 h 1586380"/>
              <a:gd name="connsiteX9" fmla="*/ 25141413 w 25141413"/>
              <a:gd name="connsiteY9" fmla="*/ 1219885 h 1586380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45959 w 25141413"/>
              <a:gd name="connsiteY8" fmla="*/ 1519343 h 1586380"/>
              <a:gd name="connsiteX9" fmla="*/ 25141413 w 25141413"/>
              <a:gd name="connsiteY9" fmla="*/ 1219885 h 1586380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45959 w 25141413"/>
              <a:gd name="connsiteY8" fmla="*/ 1519343 h 1586380"/>
              <a:gd name="connsiteX9" fmla="*/ 25141413 w 25141413"/>
              <a:gd name="connsiteY9" fmla="*/ 1219885 h 1586380"/>
              <a:gd name="connsiteX0" fmla="*/ 0 w 24801170"/>
              <a:gd name="connsiteY0" fmla="*/ 0 h 1586380"/>
              <a:gd name="connsiteX1" fmla="*/ 2861410 w 24801170"/>
              <a:gd name="connsiteY1" fmla="*/ 1562289 h 1586380"/>
              <a:gd name="connsiteX2" fmla="*/ 2881882 w 24801170"/>
              <a:gd name="connsiteY2" fmla="*/ 1575937 h 1586380"/>
              <a:gd name="connsiteX3" fmla="*/ 5889792 w 24801170"/>
              <a:gd name="connsiteY3" fmla="*/ 1226782 h 1586380"/>
              <a:gd name="connsiteX4" fmla="*/ 9149945 w 24801170"/>
              <a:gd name="connsiteY4" fmla="*/ 538700 h 1586380"/>
              <a:gd name="connsiteX5" fmla="*/ 12310211 w 24801170"/>
              <a:gd name="connsiteY5" fmla="*/ 1409605 h 1586380"/>
              <a:gd name="connsiteX6" fmla="*/ 15832557 w 24801170"/>
              <a:gd name="connsiteY6" fmla="*/ 1467535 h 1586380"/>
              <a:gd name="connsiteX7" fmla="*/ 18686111 w 24801170"/>
              <a:gd name="connsiteY7" fmla="*/ 795608 h 1586380"/>
              <a:gd name="connsiteX8" fmla="*/ 21745959 w 24801170"/>
              <a:gd name="connsiteY8" fmla="*/ 1519343 h 1586380"/>
              <a:gd name="connsiteX9" fmla="*/ 24801170 w 24801170"/>
              <a:gd name="connsiteY9" fmla="*/ 1028499 h 1586380"/>
              <a:gd name="connsiteX0" fmla="*/ 0 w 24801170"/>
              <a:gd name="connsiteY0" fmla="*/ 0 h 1586380"/>
              <a:gd name="connsiteX1" fmla="*/ 2861410 w 24801170"/>
              <a:gd name="connsiteY1" fmla="*/ 1562289 h 1586380"/>
              <a:gd name="connsiteX2" fmla="*/ 2881882 w 24801170"/>
              <a:gd name="connsiteY2" fmla="*/ 1575937 h 1586380"/>
              <a:gd name="connsiteX3" fmla="*/ 5889792 w 24801170"/>
              <a:gd name="connsiteY3" fmla="*/ 1226782 h 1586380"/>
              <a:gd name="connsiteX4" fmla="*/ 9149945 w 24801170"/>
              <a:gd name="connsiteY4" fmla="*/ 538700 h 1586380"/>
              <a:gd name="connsiteX5" fmla="*/ 12310211 w 24801170"/>
              <a:gd name="connsiteY5" fmla="*/ 1409605 h 1586380"/>
              <a:gd name="connsiteX6" fmla="*/ 15832557 w 24801170"/>
              <a:gd name="connsiteY6" fmla="*/ 1467535 h 1586380"/>
              <a:gd name="connsiteX7" fmla="*/ 18686111 w 24801170"/>
              <a:gd name="connsiteY7" fmla="*/ 795608 h 1586380"/>
              <a:gd name="connsiteX8" fmla="*/ 21745959 w 24801170"/>
              <a:gd name="connsiteY8" fmla="*/ 1519343 h 1586380"/>
              <a:gd name="connsiteX9" fmla="*/ 24801170 w 24801170"/>
              <a:gd name="connsiteY9" fmla="*/ 1028499 h 1586380"/>
              <a:gd name="connsiteX0" fmla="*/ 0 w 24801170"/>
              <a:gd name="connsiteY0" fmla="*/ 0 h 1562301"/>
              <a:gd name="connsiteX1" fmla="*/ 2861410 w 24801170"/>
              <a:gd name="connsiteY1" fmla="*/ 1562289 h 1562301"/>
              <a:gd name="connsiteX2" fmla="*/ 2890590 w 24801170"/>
              <a:gd name="connsiteY2" fmla="*/ 356737 h 1562301"/>
              <a:gd name="connsiteX3" fmla="*/ 5889792 w 24801170"/>
              <a:gd name="connsiteY3" fmla="*/ 1226782 h 1562301"/>
              <a:gd name="connsiteX4" fmla="*/ 9149945 w 24801170"/>
              <a:gd name="connsiteY4" fmla="*/ 538700 h 1562301"/>
              <a:gd name="connsiteX5" fmla="*/ 12310211 w 24801170"/>
              <a:gd name="connsiteY5" fmla="*/ 1409605 h 1562301"/>
              <a:gd name="connsiteX6" fmla="*/ 15832557 w 24801170"/>
              <a:gd name="connsiteY6" fmla="*/ 1467535 h 1562301"/>
              <a:gd name="connsiteX7" fmla="*/ 18686111 w 24801170"/>
              <a:gd name="connsiteY7" fmla="*/ 795608 h 1562301"/>
              <a:gd name="connsiteX8" fmla="*/ 21745959 w 24801170"/>
              <a:gd name="connsiteY8" fmla="*/ 1519343 h 1562301"/>
              <a:gd name="connsiteX9" fmla="*/ 24801170 w 24801170"/>
              <a:gd name="connsiteY9" fmla="*/ 1028499 h 1562301"/>
              <a:gd name="connsiteX0" fmla="*/ 0 w 24801170"/>
              <a:gd name="connsiteY0" fmla="*/ 0 h 1536471"/>
              <a:gd name="connsiteX1" fmla="*/ 2890590 w 24801170"/>
              <a:gd name="connsiteY1" fmla="*/ 356737 h 1536471"/>
              <a:gd name="connsiteX2" fmla="*/ 5889792 w 24801170"/>
              <a:gd name="connsiteY2" fmla="*/ 1226782 h 1536471"/>
              <a:gd name="connsiteX3" fmla="*/ 9149945 w 24801170"/>
              <a:gd name="connsiteY3" fmla="*/ 538700 h 1536471"/>
              <a:gd name="connsiteX4" fmla="*/ 12310211 w 24801170"/>
              <a:gd name="connsiteY4" fmla="*/ 1409605 h 1536471"/>
              <a:gd name="connsiteX5" fmla="*/ 15832557 w 24801170"/>
              <a:gd name="connsiteY5" fmla="*/ 1467535 h 1536471"/>
              <a:gd name="connsiteX6" fmla="*/ 18686111 w 24801170"/>
              <a:gd name="connsiteY6" fmla="*/ 795608 h 1536471"/>
              <a:gd name="connsiteX7" fmla="*/ 21745959 w 24801170"/>
              <a:gd name="connsiteY7" fmla="*/ 1519343 h 1536471"/>
              <a:gd name="connsiteX8" fmla="*/ 24801170 w 24801170"/>
              <a:gd name="connsiteY8" fmla="*/ 1028499 h 1536471"/>
              <a:gd name="connsiteX0" fmla="*/ 0 w 24801170"/>
              <a:gd name="connsiteY0" fmla="*/ 0 h 1536471"/>
              <a:gd name="connsiteX1" fmla="*/ 2890590 w 24801170"/>
              <a:gd name="connsiteY1" fmla="*/ 356737 h 1536471"/>
              <a:gd name="connsiteX2" fmla="*/ 9149945 w 24801170"/>
              <a:gd name="connsiteY2" fmla="*/ 538700 h 1536471"/>
              <a:gd name="connsiteX3" fmla="*/ 12310211 w 24801170"/>
              <a:gd name="connsiteY3" fmla="*/ 1409605 h 1536471"/>
              <a:gd name="connsiteX4" fmla="*/ 15832557 w 24801170"/>
              <a:gd name="connsiteY4" fmla="*/ 1467535 h 1536471"/>
              <a:gd name="connsiteX5" fmla="*/ 18686111 w 24801170"/>
              <a:gd name="connsiteY5" fmla="*/ 795608 h 1536471"/>
              <a:gd name="connsiteX6" fmla="*/ 21745959 w 24801170"/>
              <a:gd name="connsiteY6" fmla="*/ 1519343 h 1536471"/>
              <a:gd name="connsiteX7" fmla="*/ 24801170 w 24801170"/>
              <a:gd name="connsiteY7" fmla="*/ 1028499 h 1536471"/>
              <a:gd name="connsiteX0" fmla="*/ 0 w 21745959"/>
              <a:gd name="connsiteY0" fmla="*/ 0 h 1536471"/>
              <a:gd name="connsiteX1" fmla="*/ 2890590 w 21745959"/>
              <a:gd name="connsiteY1" fmla="*/ 356737 h 1536471"/>
              <a:gd name="connsiteX2" fmla="*/ 9149945 w 21745959"/>
              <a:gd name="connsiteY2" fmla="*/ 538700 h 1536471"/>
              <a:gd name="connsiteX3" fmla="*/ 12310211 w 21745959"/>
              <a:gd name="connsiteY3" fmla="*/ 1409605 h 1536471"/>
              <a:gd name="connsiteX4" fmla="*/ 15832557 w 21745959"/>
              <a:gd name="connsiteY4" fmla="*/ 1467535 h 1536471"/>
              <a:gd name="connsiteX5" fmla="*/ 18686111 w 21745959"/>
              <a:gd name="connsiteY5" fmla="*/ 795608 h 1536471"/>
              <a:gd name="connsiteX6" fmla="*/ 21745959 w 21745959"/>
              <a:gd name="connsiteY6" fmla="*/ 1519343 h 1536471"/>
              <a:gd name="connsiteX0" fmla="*/ 0 w 18686111"/>
              <a:gd name="connsiteY0" fmla="*/ 0 h 1536471"/>
              <a:gd name="connsiteX1" fmla="*/ 2890590 w 18686111"/>
              <a:gd name="connsiteY1" fmla="*/ 356737 h 1536471"/>
              <a:gd name="connsiteX2" fmla="*/ 9149945 w 18686111"/>
              <a:gd name="connsiteY2" fmla="*/ 538700 h 1536471"/>
              <a:gd name="connsiteX3" fmla="*/ 12310211 w 18686111"/>
              <a:gd name="connsiteY3" fmla="*/ 1409605 h 1536471"/>
              <a:gd name="connsiteX4" fmla="*/ 15832557 w 18686111"/>
              <a:gd name="connsiteY4" fmla="*/ 1467535 h 1536471"/>
              <a:gd name="connsiteX5" fmla="*/ 18686111 w 18686111"/>
              <a:gd name="connsiteY5" fmla="*/ 795608 h 1536471"/>
              <a:gd name="connsiteX0" fmla="*/ 0 w 15832557"/>
              <a:gd name="connsiteY0" fmla="*/ 0 h 1536471"/>
              <a:gd name="connsiteX1" fmla="*/ 2890590 w 15832557"/>
              <a:gd name="connsiteY1" fmla="*/ 356737 h 1536471"/>
              <a:gd name="connsiteX2" fmla="*/ 9149945 w 15832557"/>
              <a:gd name="connsiteY2" fmla="*/ 538700 h 1536471"/>
              <a:gd name="connsiteX3" fmla="*/ 12310211 w 15832557"/>
              <a:gd name="connsiteY3" fmla="*/ 1409605 h 1536471"/>
              <a:gd name="connsiteX4" fmla="*/ 15832557 w 15832557"/>
              <a:gd name="connsiteY4" fmla="*/ 1467535 h 1536471"/>
              <a:gd name="connsiteX0" fmla="*/ 0 w 12310211"/>
              <a:gd name="connsiteY0" fmla="*/ 0 h 1409605"/>
              <a:gd name="connsiteX1" fmla="*/ 2890590 w 12310211"/>
              <a:gd name="connsiteY1" fmla="*/ 356737 h 1409605"/>
              <a:gd name="connsiteX2" fmla="*/ 9149945 w 12310211"/>
              <a:gd name="connsiteY2" fmla="*/ 538700 h 1409605"/>
              <a:gd name="connsiteX3" fmla="*/ 12310211 w 12310211"/>
              <a:gd name="connsiteY3" fmla="*/ 1409605 h 1409605"/>
              <a:gd name="connsiteX0" fmla="*/ 0 w 9149945"/>
              <a:gd name="connsiteY0" fmla="*/ 0 h 538700"/>
              <a:gd name="connsiteX1" fmla="*/ 2890590 w 9149945"/>
              <a:gd name="connsiteY1" fmla="*/ 356737 h 538700"/>
              <a:gd name="connsiteX2" fmla="*/ 9149945 w 9149945"/>
              <a:gd name="connsiteY2" fmla="*/ 538700 h 538700"/>
              <a:gd name="connsiteX0" fmla="*/ 0 w 6418776"/>
              <a:gd name="connsiteY0" fmla="*/ 0 h 2078742"/>
              <a:gd name="connsiteX1" fmla="*/ 2890590 w 6418776"/>
              <a:gd name="connsiteY1" fmla="*/ 356737 h 2078742"/>
              <a:gd name="connsiteX2" fmla="*/ 6418776 w 6418776"/>
              <a:gd name="connsiteY2" fmla="*/ 2078742 h 2078742"/>
              <a:gd name="connsiteX0" fmla="*/ 0 w 6418776"/>
              <a:gd name="connsiteY0" fmla="*/ 0 h 2090473"/>
              <a:gd name="connsiteX1" fmla="*/ 2890590 w 6418776"/>
              <a:gd name="connsiteY1" fmla="*/ 356737 h 2090473"/>
              <a:gd name="connsiteX2" fmla="*/ 6418776 w 6418776"/>
              <a:gd name="connsiteY2" fmla="*/ 2078742 h 2090473"/>
              <a:gd name="connsiteX0" fmla="*/ 0 w 6190176"/>
              <a:gd name="connsiteY0" fmla="*/ 0 h 2102431"/>
              <a:gd name="connsiteX1" fmla="*/ 2890590 w 6190176"/>
              <a:gd name="connsiteY1" fmla="*/ 356737 h 2102431"/>
              <a:gd name="connsiteX2" fmla="*/ 6190176 w 6190176"/>
              <a:gd name="connsiteY2" fmla="*/ 2090773 h 2102431"/>
              <a:gd name="connsiteX0" fmla="*/ 0 w 6430190"/>
              <a:gd name="connsiteY0" fmla="*/ 0 h 2223104"/>
              <a:gd name="connsiteX1" fmla="*/ 2890590 w 6430190"/>
              <a:gd name="connsiteY1" fmla="*/ 356737 h 2223104"/>
              <a:gd name="connsiteX2" fmla="*/ 6190176 w 6430190"/>
              <a:gd name="connsiteY2" fmla="*/ 2090773 h 2223104"/>
              <a:gd name="connsiteX3" fmla="*/ 6174691 w 6430190"/>
              <a:gd name="connsiteY3" fmla="*/ 2104077 h 2223104"/>
              <a:gd name="connsiteX0" fmla="*/ 0 w 7689174"/>
              <a:gd name="connsiteY0" fmla="*/ 0 h 2165670"/>
              <a:gd name="connsiteX1" fmla="*/ 2890590 w 7689174"/>
              <a:gd name="connsiteY1" fmla="*/ 356737 h 2165670"/>
              <a:gd name="connsiteX2" fmla="*/ 6190176 w 7689174"/>
              <a:gd name="connsiteY2" fmla="*/ 2090773 h 2165670"/>
              <a:gd name="connsiteX3" fmla="*/ 7689166 w 7689174"/>
              <a:gd name="connsiteY3" fmla="*/ 1732602 h 2165670"/>
              <a:gd name="connsiteX0" fmla="*/ 0 w 7593925"/>
              <a:gd name="connsiteY0" fmla="*/ 0 h 2162466"/>
              <a:gd name="connsiteX1" fmla="*/ 2890590 w 7593925"/>
              <a:gd name="connsiteY1" fmla="*/ 356737 h 2162466"/>
              <a:gd name="connsiteX2" fmla="*/ 6190176 w 7593925"/>
              <a:gd name="connsiteY2" fmla="*/ 2090773 h 2162466"/>
              <a:gd name="connsiteX3" fmla="*/ 7593916 w 7593925"/>
              <a:gd name="connsiteY3" fmla="*/ 1694502 h 2162466"/>
              <a:gd name="connsiteX0" fmla="*/ 0 w 7612974"/>
              <a:gd name="connsiteY0" fmla="*/ 0 h 2165670"/>
              <a:gd name="connsiteX1" fmla="*/ 2890590 w 7612974"/>
              <a:gd name="connsiteY1" fmla="*/ 356737 h 2165670"/>
              <a:gd name="connsiteX2" fmla="*/ 6190176 w 7612974"/>
              <a:gd name="connsiteY2" fmla="*/ 2090773 h 2165670"/>
              <a:gd name="connsiteX3" fmla="*/ 7612966 w 7612974"/>
              <a:gd name="connsiteY3" fmla="*/ 1732602 h 2165670"/>
              <a:gd name="connsiteX0" fmla="*/ 0 w 7574875"/>
              <a:gd name="connsiteY0" fmla="*/ 0 h 2160964"/>
              <a:gd name="connsiteX1" fmla="*/ 2890590 w 7574875"/>
              <a:gd name="connsiteY1" fmla="*/ 356737 h 2160964"/>
              <a:gd name="connsiteX2" fmla="*/ 6190176 w 7574875"/>
              <a:gd name="connsiteY2" fmla="*/ 2090773 h 2160964"/>
              <a:gd name="connsiteX3" fmla="*/ 7574866 w 7574875"/>
              <a:gd name="connsiteY3" fmla="*/ 1675452 h 2160964"/>
              <a:gd name="connsiteX0" fmla="*/ 0 w 7683074"/>
              <a:gd name="connsiteY0" fmla="*/ 0 h 2160964"/>
              <a:gd name="connsiteX1" fmla="*/ 2890590 w 7683074"/>
              <a:gd name="connsiteY1" fmla="*/ 356737 h 2160964"/>
              <a:gd name="connsiteX2" fmla="*/ 6190176 w 7683074"/>
              <a:gd name="connsiteY2" fmla="*/ 2090773 h 2160964"/>
              <a:gd name="connsiteX3" fmla="*/ 7574866 w 7683074"/>
              <a:gd name="connsiteY3" fmla="*/ 1675452 h 2160964"/>
              <a:gd name="connsiteX4" fmla="*/ 7593917 w 7683074"/>
              <a:gd name="connsiteY4" fmla="*/ 1627826 h 2160964"/>
              <a:gd name="connsiteX0" fmla="*/ 0 w 13404167"/>
              <a:gd name="connsiteY0" fmla="*/ 0 h 2160964"/>
              <a:gd name="connsiteX1" fmla="*/ 2890590 w 13404167"/>
              <a:gd name="connsiteY1" fmla="*/ 356737 h 2160964"/>
              <a:gd name="connsiteX2" fmla="*/ 6190176 w 13404167"/>
              <a:gd name="connsiteY2" fmla="*/ 2090773 h 2160964"/>
              <a:gd name="connsiteX3" fmla="*/ 7574866 w 13404167"/>
              <a:gd name="connsiteY3" fmla="*/ 1675452 h 2160964"/>
              <a:gd name="connsiteX4" fmla="*/ 13404167 w 13404167"/>
              <a:gd name="connsiteY4" fmla="*/ 1704026 h 2160964"/>
              <a:gd name="connsiteX0" fmla="*/ 0 w 13404167"/>
              <a:gd name="connsiteY0" fmla="*/ 0 h 2145741"/>
              <a:gd name="connsiteX1" fmla="*/ 2890590 w 13404167"/>
              <a:gd name="connsiteY1" fmla="*/ 356737 h 2145741"/>
              <a:gd name="connsiteX2" fmla="*/ 6190176 w 13404167"/>
              <a:gd name="connsiteY2" fmla="*/ 2090773 h 2145741"/>
              <a:gd name="connsiteX3" fmla="*/ 13404167 w 13404167"/>
              <a:gd name="connsiteY3" fmla="*/ 1704026 h 2145741"/>
              <a:gd name="connsiteX0" fmla="*/ 0 w 13930405"/>
              <a:gd name="connsiteY0" fmla="*/ 0 h 2145741"/>
              <a:gd name="connsiteX1" fmla="*/ 2890590 w 13930405"/>
              <a:gd name="connsiteY1" fmla="*/ 356737 h 2145741"/>
              <a:gd name="connsiteX2" fmla="*/ 6190176 w 13930405"/>
              <a:gd name="connsiteY2" fmla="*/ 2090773 h 2145741"/>
              <a:gd name="connsiteX3" fmla="*/ 13404167 w 13930405"/>
              <a:gd name="connsiteY3" fmla="*/ 1704026 h 2145741"/>
              <a:gd name="connsiteX4" fmla="*/ 13375591 w 13930405"/>
              <a:gd name="connsiteY4" fmla="*/ 1694502 h 2145741"/>
              <a:gd name="connsiteX0" fmla="*/ 0 w 17890449"/>
              <a:gd name="connsiteY0" fmla="*/ 0 h 2145741"/>
              <a:gd name="connsiteX1" fmla="*/ 2890590 w 17890449"/>
              <a:gd name="connsiteY1" fmla="*/ 356737 h 2145741"/>
              <a:gd name="connsiteX2" fmla="*/ 6190176 w 17890449"/>
              <a:gd name="connsiteY2" fmla="*/ 2090773 h 2145741"/>
              <a:gd name="connsiteX3" fmla="*/ 13404167 w 17890449"/>
              <a:gd name="connsiteY3" fmla="*/ 1704026 h 2145741"/>
              <a:gd name="connsiteX4" fmla="*/ 17890441 w 17890449"/>
              <a:gd name="connsiteY4" fmla="*/ 484827 h 2145741"/>
              <a:gd name="connsiteX0" fmla="*/ 0 w 18233902"/>
              <a:gd name="connsiteY0" fmla="*/ 0 h 2145741"/>
              <a:gd name="connsiteX1" fmla="*/ 2890590 w 18233902"/>
              <a:gd name="connsiteY1" fmla="*/ 356737 h 2145741"/>
              <a:gd name="connsiteX2" fmla="*/ 6190176 w 18233902"/>
              <a:gd name="connsiteY2" fmla="*/ 2090773 h 2145741"/>
              <a:gd name="connsiteX3" fmla="*/ 13404167 w 18233902"/>
              <a:gd name="connsiteY3" fmla="*/ 1704026 h 2145741"/>
              <a:gd name="connsiteX4" fmla="*/ 17890441 w 18233902"/>
              <a:gd name="connsiteY4" fmla="*/ 484827 h 2145741"/>
              <a:gd name="connsiteX5" fmla="*/ 17928541 w 18233902"/>
              <a:gd name="connsiteY5" fmla="*/ 456252 h 2145741"/>
              <a:gd name="connsiteX0" fmla="*/ 0 w 22103803"/>
              <a:gd name="connsiteY0" fmla="*/ 0 h 2145741"/>
              <a:gd name="connsiteX1" fmla="*/ 2890590 w 22103803"/>
              <a:gd name="connsiteY1" fmla="*/ 356737 h 2145741"/>
              <a:gd name="connsiteX2" fmla="*/ 6190176 w 22103803"/>
              <a:gd name="connsiteY2" fmla="*/ 2090773 h 2145741"/>
              <a:gd name="connsiteX3" fmla="*/ 13404167 w 22103803"/>
              <a:gd name="connsiteY3" fmla="*/ 1704026 h 2145741"/>
              <a:gd name="connsiteX4" fmla="*/ 22024290 w 22103803"/>
              <a:gd name="connsiteY4" fmla="*/ 761052 h 2145741"/>
              <a:gd name="connsiteX5" fmla="*/ 17928541 w 22103803"/>
              <a:gd name="connsiteY5" fmla="*/ 456252 h 2145741"/>
              <a:gd name="connsiteX0" fmla="*/ 0 w 18179762"/>
              <a:gd name="connsiteY0" fmla="*/ 0 h 2145741"/>
              <a:gd name="connsiteX1" fmla="*/ 2890590 w 18179762"/>
              <a:gd name="connsiteY1" fmla="*/ 356737 h 2145741"/>
              <a:gd name="connsiteX2" fmla="*/ 6190176 w 18179762"/>
              <a:gd name="connsiteY2" fmla="*/ 2090773 h 2145741"/>
              <a:gd name="connsiteX3" fmla="*/ 13404167 w 18179762"/>
              <a:gd name="connsiteY3" fmla="*/ 1704026 h 2145741"/>
              <a:gd name="connsiteX4" fmla="*/ 17814240 w 18179762"/>
              <a:gd name="connsiteY4" fmla="*/ 484827 h 2145741"/>
              <a:gd name="connsiteX5" fmla="*/ 17928541 w 18179762"/>
              <a:gd name="connsiteY5" fmla="*/ 456252 h 2145741"/>
              <a:gd name="connsiteX0" fmla="*/ 0 w 22052865"/>
              <a:gd name="connsiteY0" fmla="*/ 0 h 2145741"/>
              <a:gd name="connsiteX1" fmla="*/ 2890590 w 22052865"/>
              <a:gd name="connsiteY1" fmla="*/ 356737 h 2145741"/>
              <a:gd name="connsiteX2" fmla="*/ 6190176 w 22052865"/>
              <a:gd name="connsiteY2" fmla="*/ 2090773 h 2145741"/>
              <a:gd name="connsiteX3" fmla="*/ 13404167 w 22052865"/>
              <a:gd name="connsiteY3" fmla="*/ 1704026 h 2145741"/>
              <a:gd name="connsiteX4" fmla="*/ 17814240 w 22052865"/>
              <a:gd name="connsiteY4" fmla="*/ 484827 h 2145741"/>
              <a:gd name="connsiteX5" fmla="*/ 22052865 w 22052865"/>
              <a:gd name="connsiteY5" fmla="*/ 713427 h 2145741"/>
              <a:gd name="connsiteX0" fmla="*/ 0 w 22052865"/>
              <a:gd name="connsiteY0" fmla="*/ 0 h 2145741"/>
              <a:gd name="connsiteX1" fmla="*/ 2890590 w 22052865"/>
              <a:gd name="connsiteY1" fmla="*/ 356737 h 2145741"/>
              <a:gd name="connsiteX2" fmla="*/ 6190176 w 22052865"/>
              <a:gd name="connsiteY2" fmla="*/ 2090773 h 2145741"/>
              <a:gd name="connsiteX3" fmla="*/ 13404167 w 22052865"/>
              <a:gd name="connsiteY3" fmla="*/ 1704026 h 2145741"/>
              <a:gd name="connsiteX4" fmla="*/ 17938065 w 22052865"/>
              <a:gd name="connsiteY4" fmla="*/ 494352 h 2145741"/>
              <a:gd name="connsiteX5" fmla="*/ 22052865 w 22052865"/>
              <a:gd name="connsiteY5" fmla="*/ 713427 h 2145741"/>
              <a:gd name="connsiteX0" fmla="*/ 0 w 22052865"/>
              <a:gd name="connsiteY0" fmla="*/ 0 h 2145741"/>
              <a:gd name="connsiteX1" fmla="*/ 2890590 w 22052865"/>
              <a:gd name="connsiteY1" fmla="*/ 356737 h 2145741"/>
              <a:gd name="connsiteX2" fmla="*/ 6190176 w 22052865"/>
              <a:gd name="connsiteY2" fmla="*/ 2090773 h 2145741"/>
              <a:gd name="connsiteX3" fmla="*/ 13404167 w 22052865"/>
              <a:gd name="connsiteY3" fmla="*/ 1704026 h 2145741"/>
              <a:gd name="connsiteX4" fmla="*/ 17938065 w 22052865"/>
              <a:gd name="connsiteY4" fmla="*/ 494352 h 2145741"/>
              <a:gd name="connsiteX5" fmla="*/ 22052865 w 22052865"/>
              <a:gd name="connsiteY5" fmla="*/ 713427 h 2145741"/>
              <a:gd name="connsiteX0" fmla="*/ 0 w 22052865"/>
              <a:gd name="connsiteY0" fmla="*/ 0 h 2145741"/>
              <a:gd name="connsiteX1" fmla="*/ 2890590 w 22052865"/>
              <a:gd name="connsiteY1" fmla="*/ 356737 h 2145741"/>
              <a:gd name="connsiteX2" fmla="*/ 6190176 w 22052865"/>
              <a:gd name="connsiteY2" fmla="*/ 2090773 h 2145741"/>
              <a:gd name="connsiteX3" fmla="*/ 13404167 w 22052865"/>
              <a:gd name="connsiteY3" fmla="*/ 1704026 h 2145741"/>
              <a:gd name="connsiteX4" fmla="*/ 17938065 w 22052865"/>
              <a:gd name="connsiteY4" fmla="*/ 494352 h 2145741"/>
              <a:gd name="connsiteX5" fmla="*/ 22052865 w 22052865"/>
              <a:gd name="connsiteY5" fmla="*/ 713427 h 2145741"/>
              <a:gd name="connsiteX0" fmla="*/ 0 w 22052865"/>
              <a:gd name="connsiteY0" fmla="*/ 0 h 2173803"/>
              <a:gd name="connsiteX1" fmla="*/ 2890590 w 22052865"/>
              <a:gd name="connsiteY1" fmla="*/ 356737 h 2173803"/>
              <a:gd name="connsiteX2" fmla="*/ 6190176 w 22052865"/>
              <a:gd name="connsiteY2" fmla="*/ 2090773 h 2173803"/>
              <a:gd name="connsiteX3" fmla="*/ 13404167 w 22052865"/>
              <a:gd name="connsiteY3" fmla="*/ 1704026 h 2173803"/>
              <a:gd name="connsiteX4" fmla="*/ 17938065 w 22052865"/>
              <a:gd name="connsiteY4" fmla="*/ 494352 h 2173803"/>
              <a:gd name="connsiteX5" fmla="*/ 22052865 w 22052865"/>
              <a:gd name="connsiteY5" fmla="*/ 713427 h 2173803"/>
              <a:gd name="connsiteX0" fmla="*/ 0 w 22052865"/>
              <a:gd name="connsiteY0" fmla="*/ 0 h 2247907"/>
              <a:gd name="connsiteX1" fmla="*/ 2890590 w 22052865"/>
              <a:gd name="connsiteY1" fmla="*/ 356737 h 2247907"/>
              <a:gd name="connsiteX2" fmla="*/ 6190176 w 22052865"/>
              <a:gd name="connsiteY2" fmla="*/ 2090773 h 2247907"/>
              <a:gd name="connsiteX3" fmla="*/ 6174690 w 22052865"/>
              <a:gd name="connsiteY3" fmla="*/ 2123127 h 2247907"/>
              <a:gd name="connsiteX4" fmla="*/ 13404167 w 22052865"/>
              <a:gd name="connsiteY4" fmla="*/ 1704026 h 2247907"/>
              <a:gd name="connsiteX5" fmla="*/ 17938065 w 22052865"/>
              <a:gd name="connsiteY5" fmla="*/ 494352 h 2247907"/>
              <a:gd name="connsiteX6" fmla="*/ 22052865 w 22052865"/>
              <a:gd name="connsiteY6" fmla="*/ 713427 h 2247907"/>
              <a:gd name="connsiteX0" fmla="*/ 0 w 22052865"/>
              <a:gd name="connsiteY0" fmla="*/ 0 h 2173751"/>
              <a:gd name="connsiteX1" fmla="*/ 2890590 w 22052865"/>
              <a:gd name="connsiteY1" fmla="*/ 356737 h 2173751"/>
              <a:gd name="connsiteX2" fmla="*/ 6190176 w 22052865"/>
              <a:gd name="connsiteY2" fmla="*/ 2090773 h 2173751"/>
              <a:gd name="connsiteX3" fmla="*/ 7765365 w 22052865"/>
              <a:gd name="connsiteY3" fmla="*/ 1742127 h 2173751"/>
              <a:gd name="connsiteX4" fmla="*/ 13404167 w 22052865"/>
              <a:gd name="connsiteY4" fmla="*/ 1704026 h 2173751"/>
              <a:gd name="connsiteX5" fmla="*/ 17938065 w 22052865"/>
              <a:gd name="connsiteY5" fmla="*/ 494352 h 2173751"/>
              <a:gd name="connsiteX6" fmla="*/ 22052865 w 22052865"/>
              <a:gd name="connsiteY6" fmla="*/ 713427 h 2173751"/>
              <a:gd name="connsiteX0" fmla="*/ 0 w 22052865"/>
              <a:gd name="connsiteY0" fmla="*/ 0 h 2200641"/>
              <a:gd name="connsiteX1" fmla="*/ 2890590 w 22052865"/>
              <a:gd name="connsiteY1" fmla="*/ 356737 h 2200641"/>
              <a:gd name="connsiteX2" fmla="*/ 6190176 w 22052865"/>
              <a:gd name="connsiteY2" fmla="*/ 2090773 h 2200641"/>
              <a:gd name="connsiteX3" fmla="*/ 7765365 w 22052865"/>
              <a:gd name="connsiteY3" fmla="*/ 1742127 h 2200641"/>
              <a:gd name="connsiteX4" fmla="*/ 13404167 w 22052865"/>
              <a:gd name="connsiteY4" fmla="*/ 1704026 h 2200641"/>
              <a:gd name="connsiteX5" fmla="*/ 17938065 w 22052865"/>
              <a:gd name="connsiteY5" fmla="*/ 494352 h 2200641"/>
              <a:gd name="connsiteX6" fmla="*/ 22052865 w 22052865"/>
              <a:gd name="connsiteY6" fmla="*/ 713427 h 2200641"/>
              <a:gd name="connsiteX0" fmla="*/ 0 w 21712623"/>
              <a:gd name="connsiteY0" fmla="*/ 0 h 1956092"/>
              <a:gd name="connsiteX1" fmla="*/ 2550348 w 21712623"/>
              <a:gd name="connsiteY1" fmla="*/ 112188 h 1956092"/>
              <a:gd name="connsiteX2" fmla="*/ 5849934 w 21712623"/>
              <a:gd name="connsiteY2" fmla="*/ 1846224 h 1956092"/>
              <a:gd name="connsiteX3" fmla="*/ 7425123 w 21712623"/>
              <a:gd name="connsiteY3" fmla="*/ 1497578 h 1956092"/>
              <a:gd name="connsiteX4" fmla="*/ 13063925 w 21712623"/>
              <a:gd name="connsiteY4" fmla="*/ 1459477 h 1956092"/>
              <a:gd name="connsiteX5" fmla="*/ 17597823 w 21712623"/>
              <a:gd name="connsiteY5" fmla="*/ 249803 h 1956092"/>
              <a:gd name="connsiteX6" fmla="*/ 21712623 w 21712623"/>
              <a:gd name="connsiteY6" fmla="*/ 468878 h 1956092"/>
              <a:gd name="connsiteX0" fmla="*/ 0 w 21712623"/>
              <a:gd name="connsiteY0" fmla="*/ 31813 h 1987905"/>
              <a:gd name="connsiteX1" fmla="*/ 3060711 w 21712623"/>
              <a:gd name="connsiteY1" fmla="*/ 27043 h 1987905"/>
              <a:gd name="connsiteX2" fmla="*/ 5849934 w 21712623"/>
              <a:gd name="connsiteY2" fmla="*/ 1878037 h 1987905"/>
              <a:gd name="connsiteX3" fmla="*/ 7425123 w 21712623"/>
              <a:gd name="connsiteY3" fmla="*/ 1529391 h 1987905"/>
              <a:gd name="connsiteX4" fmla="*/ 13063925 w 21712623"/>
              <a:gd name="connsiteY4" fmla="*/ 1491290 h 1987905"/>
              <a:gd name="connsiteX5" fmla="*/ 17597823 w 21712623"/>
              <a:gd name="connsiteY5" fmla="*/ 281616 h 1987905"/>
              <a:gd name="connsiteX6" fmla="*/ 21712623 w 21712623"/>
              <a:gd name="connsiteY6" fmla="*/ 500691 h 1987905"/>
              <a:gd name="connsiteX0" fmla="*/ 0 w 21712623"/>
              <a:gd name="connsiteY0" fmla="*/ 4770 h 1960862"/>
              <a:gd name="connsiteX1" fmla="*/ 3060711 w 21712623"/>
              <a:gd name="connsiteY1" fmla="*/ 0 h 1960862"/>
              <a:gd name="connsiteX2" fmla="*/ 5849934 w 21712623"/>
              <a:gd name="connsiteY2" fmla="*/ 1850994 h 1960862"/>
              <a:gd name="connsiteX3" fmla="*/ 7425123 w 21712623"/>
              <a:gd name="connsiteY3" fmla="*/ 1502348 h 1960862"/>
              <a:gd name="connsiteX4" fmla="*/ 13063925 w 21712623"/>
              <a:gd name="connsiteY4" fmla="*/ 1464247 h 1960862"/>
              <a:gd name="connsiteX5" fmla="*/ 17597823 w 21712623"/>
              <a:gd name="connsiteY5" fmla="*/ 254573 h 1960862"/>
              <a:gd name="connsiteX6" fmla="*/ 21712623 w 21712623"/>
              <a:gd name="connsiteY6" fmla="*/ 473648 h 1960862"/>
              <a:gd name="connsiteX0" fmla="*/ 0 w 21712623"/>
              <a:gd name="connsiteY0" fmla="*/ 4770 h 1580510"/>
              <a:gd name="connsiteX1" fmla="*/ 3060711 w 21712623"/>
              <a:gd name="connsiteY1" fmla="*/ 0 h 1580510"/>
              <a:gd name="connsiteX2" fmla="*/ 7242799 w 21712623"/>
              <a:gd name="connsiteY2" fmla="*/ 649515 h 1580510"/>
              <a:gd name="connsiteX3" fmla="*/ 7425123 w 21712623"/>
              <a:gd name="connsiteY3" fmla="*/ 1502348 h 1580510"/>
              <a:gd name="connsiteX4" fmla="*/ 13063925 w 21712623"/>
              <a:gd name="connsiteY4" fmla="*/ 1464247 h 1580510"/>
              <a:gd name="connsiteX5" fmla="*/ 17597823 w 21712623"/>
              <a:gd name="connsiteY5" fmla="*/ 254573 h 1580510"/>
              <a:gd name="connsiteX6" fmla="*/ 21712623 w 21712623"/>
              <a:gd name="connsiteY6" fmla="*/ 473648 h 1580510"/>
              <a:gd name="connsiteX0" fmla="*/ 0 w 21712623"/>
              <a:gd name="connsiteY0" fmla="*/ 4770 h 1580510"/>
              <a:gd name="connsiteX1" fmla="*/ 3060711 w 21712623"/>
              <a:gd name="connsiteY1" fmla="*/ 0 h 1580510"/>
              <a:gd name="connsiteX2" fmla="*/ 7242799 w 21712623"/>
              <a:gd name="connsiteY2" fmla="*/ 649515 h 1580510"/>
              <a:gd name="connsiteX3" fmla="*/ 7425123 w 21712623"/>
              <a:gd name="connsiteY3" fmla="*/ 1502348 h 1580510"/>
              <a:gd name="connsiteX4" fmla="*/ 13063925 w 21712623"/>
              <a:gd name="connsiteY4" fmla="*/ 1464247 h 1580510"/>
              <a:gd name="connsiteX5" fmla="*/ 17597823 w 21712623"/>
              <a:gd name="connsiteY5" fmla="*/ 254573 h 1580510"/>
              <a:gd name="connsiteX6" fmla="*/ 21712623 w 21712623"/>
              <a:gd name="connsiteY6" fmla="*/ 473648 h 1580510"/>
              <a:gd name="connsiteX0" fmla="*/ 0 w 21712623"/>
              <a:gd name="connsiteY0" fmla="*/ 4770 h 1583207"/>
              <a:gd name="connsiteX1" fmla="*/ 3060711 w 21712623"/>
              <a:gd name="connsiteY1" fmla="*/ 0 h 1583207"/>
              <a:gd name="connsiteX2" fmla="*/ 7242799 w 21712623"/>
              <a:gd name="connsiteY2" fmla="*/ 649515 h 1583207"/>
              <a:gd name="connsiteX3" fmla="*/ 9051904 w 21712623"/>
              <a:gd name="connsiteY3" fmla="*/ 1512981 h 1583207"/>
              <a:gd name="connsiteX4" fmla="*/ 13063925 w 21712623"/>
              <a:gd name="connsiteY4" fmla="*/ 1464247 h 1583207"/>
              <a:gd name="connsiteX5" fmla="*/ 17597823 w 21712623"/>
              <a:gd name="connsiteY5" fmla="*/ 254573 h 1583207"/>
              <a:gd name="connsiteX6" fmla="*/ 21712623 w 21712623"/>
              <a:gd name="connsiteY6" fmla="*/ 473648 h 1583207"/>
              <a:gd name="connsiteX0" fmla="*/ 0 w 21712623"/>
              <a:gd name="connsiteY0" fmla="*/ 4770 h 1583207"/>
              <a:gd name="connsiteX1" fmla="*/ 3060711 w 21712623"/>
              <a:gd name="connsiteY1" fmla="*/ 0 h 1583207"/>
              <a:gd name="connsiteX2" fmla="*/ 7242799 w 21712623"/>
              <a:gd name="connsiteY2" fmla="*/ 649515 h 1583207"/>
              <a:gd name="connsiteX3" fmla="*/ 9051904 w 21712623"/>
              <a:gd name="connsiteY3" fmla="*/ 1512981 h 1583207"/>
              <a:gd name="connsiteX4" fmla="*/ 13063925 w 21712623"/>
              <a:gd name="connsiteY4" fmla="*/ 1464247 h 1583207"/>
              <a:gd name="connsiteX5" fmla="*/ 17597823 w 21712623"/>
              <a:gd name="connsiteY5" fmla="*/ 254573 h 1583207"/>
              <a:gd name="connsiteX6" fmla="*/ 21712623 w 21712623"/>
              <a:gd name="connsiteY6" fmla="*/ 473648 h 1583207"/>
              <a:gd name="connsiteX0" fmla="*/ 0 w 21712623"/>
              <a:gd name="connsiteY0" fmla="*/ 4770 h 1583207"/>
              <a:gd name="connsiteX1" fmla="*/ 3060711 w 21712623"/>
              <a:gd name="connsiteY1" fmla="*/ 0 h 1583207"/>
              <a:gd name="connsiteX2" fmla="*/ 7242799 w 21712623"/>
              <a:gd name="connsiteY2" fmla="*/ 649515 h 1583207"/>
              <a:gd name="connsiteX3" fmla="*/ 9051904 w 21712623"/>
              <a:gd name="connsiteY3" fmla="*/ 1512981 h 1583207"/>
              <a:gd name="connsiteX4" fmla="*/ 13063925 w 21712623"/>
              <a:gd name="connsiteY4" fmla="*/ 1464247 h 1583207"/>
              <a:gd name="connsiteX5" fmla="*/ 17597823 w 21712623"/>
              <a:gd name="connsiteY5" fmla="*/ 254573 h 1583207"/>
              <a:gd name="connsiteX6" fmla="*/ 21712623 w 21712623"/>
              <a:gd name="connsiteY6" fmla="*/ 473648 h 1583207"/>
              <a:gd name="connsiteX0" fmla="*/ 0 w 21712623"/>
              <a:gd name="connsiteY0" fmla="*/ 4770 h 1589007"/>
              <a:gd name="connsiteX1" fmla="*/ 3060711 w 21712623"/>
              <a:gd name="connsiteY1" fmla="*/ 0 h 1589007"/>
              <a:gd name="connsiteX2" fmla="*/ 7242799 w 21712623"/>
              <a:gd name="connsiteY2" fmla="*/ 649515 h 1589007"/>
              <a:gd name="connsiteX3" fmla="*/ 9370881 w 21712623"/>
              <a:gd name="connsiteY3" fmla="*/ 1534246 h 1589007"/>
              <a:gd name="connsiteX4" fmla="*/ 13063925 w 21712623"/>
              <a:gd name="connsiteY4" fmla="*/ 1464247 h 1589007"/>
              <a:gd name="connsiteX5" fmla="*/ 17597823 w 21712623"/>
              <a:gd name="connsiteY5" fmla="*/ 254573 h 1589007"/>
              <a:gd name="connsiteX6" fmla="*/ 21712623 w 21712623"/>
              <a:gd name="connsiteY6" fmla="*/ 473648 h 1589007"/>
              <a:gd name="connsiteX0" fmla="*/ 0 w 21712623"/>
              <a:gd name="connsiteY0" fmla="*/ 4770 h 1589007"/>
              <a:gd name="connsiteX1" fmla="*/ 3060711 w 21712623"/>
              <a:gd name="connsiteY1" fmla="*/ 0 h 1589007"/>
              <a:gd name="connsiteX2" fmla="*/ 7242799 w 21712623"/>
              <a:gd name="connsiteY2" fmla="*/ 649515 h 1589007"/>
              <a:gd name="connsiteX3" fmla="*/ 9370881 w 21712623"/>
              <a:gd name="connsiteY3" fmla="*/ 1534246 h 1589007"/>
              <a:gd name="connsiteX4" fmla="*/ 13063925 w 21712623"/>
              <a:gd name="connsiteY4" fmla="*/ 1464247 h 1589007"/>
              <a:gd name="connsiteX5" fmla="*/ 17597823 w 21712623"/>
              <a:gd name="connsiteY5" fmla="*/ 254573 h 1589007"/>
              <a:gd name="connsiteX6" fmla="*/ 21712623 w 21712623"/>
              <a:gd name="connsiteY6" fmla="*/ 473648 h 1589007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7597823 w 21712623"/>
              <a:gd name="connsiteY5" fmla="*/ 254573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854624 w 21712623"/>
              <a:gd name="connsiteY5" fmla="*/ 520386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854624 w 21712623"/>
              <a:gd name="connsiteY5" fmla="*/ 520386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322996 w 21712623"/>
              <a:gd name="connsiteY5" fmla="*/ 658609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854624 w 21712623"/>
              <a:gd name="connsiteY5" fmla="*/ 573548 h 1534246"/>
              <a:gd name="connsiteX6" fmla="*/ 21712623 w 21712623"/>
              <a:gd name="connsiteY6" fmla="*/ 473648 h 1534246"/>
              <a:gd name="connsiteX0" fmla="*/ 0 w 21712623"/>
              <a:gd name="connsiteY0" fmla="*/ 4770 h 1534246"/>
              <a:gd name="connsiteX1" fmla="*/ 3060711 w 21712623"/>
              <a:gd name="connsiteY1" fmla="*/ 0 h 1534246"/>
              <a:gd name="connsiteX2" fmla="*/ 7242799 w 21712623"/>
              <a:gd name="connsiteY2" fmla="*/ 649515 h 1534246"/>
              <a:gd name="connsiteX3" fmla="*/ 9370881 w 21712623"/>
              <a:gd name="connsiteY3" fmla="*/ 1534246 h 1534246"/>
              <a:gd name="connsiteX4" fmla="*/ 13574287 w 21712623"/>
              <a:gd name="connsiteY4" fmla="*/ 1219698 h 1534246"/>
              <a:gd name="connsiteX5" fmla="*/ 14854624 w 21712623"/>
              <a:gd name="connsiteY5" fmla="*/ 573548 h 1534246"/>
              <a:gd name="connsiteX6" fmla="*/ 21712623 w 21712623"/>
              <a:gd name="connsiteY6" fmla="*/ 473648 h 1534246"/>
              <a:gd name="connsiteX0" fmla="*/ 0 w 19798764"/>
              <a:gd name="connsiteY0" fmla="*/ 456154 h 1985630"/>
              <a:gd name="connsiteX1" fmla="*/ 3060711 w 19798764"/>
              <a:gd name="connsiteY1" fmla="*/ 451384 h 1985630"/>
              <a:gd name="connsiteX2" fmla="*/ 7242799 w 19798764"/>
              <a:gd name="connsiteY2" fmla="*/ 1100899 h 1985630"/>
              <a:gd name="connsiteX3" fmla="*/ 9370881 w 19798764"/>
              <a:gd name="connsiteY3" fmla="*/ 1985630 h 1985630"/>
              <a:gd name="connsiteX4" fmla="*/ 13574287 w 19798764"/>
              <a:gd name="connsiteY4" fmla="*/ 1671082 h 1985630"/>
              <a:gd name="connsiteX5" fmla="*/ 14854624 w 19798764"/>
              <a:gd name="connsiteY5" fmla="*/ 1024932 h 1985630"/>
              <a:gd name="connsiteX6" fmla="*/ 19798764 w 19798764"/>
              <a:gd name="connsiteY6" fmla="*/ 0 h 1985630"/>
              <a:gd name="connsiteX0" fmla="*/ 0 w 20172521"/>
              <a:gd name="connsiteY0" fmla="*/ 536747 h 2066223"/>
              <a:gd name="connsiteX1" fmla="*/ 3060711 w 20172521"/>
              <a:gd name="connsiteY1" fmla="*/ 531977 h 2066223"/>
              <a:gd name="connsiteX2" fmla="*/ 7242799 w 20172521"/>
              <a:gd name="connsiteY2" fmla="*/ 1181492 h 2066223"/>
              <a:gd name="connsiteX3" fmla="*/ 9370881 w 20172521"/>
              <a:gd name="connsiteY3" fmla="*/ 2066223 h 2066223"/>
              <a:gd name="connsiteX4" fmla="*/ 13574287 w 20172521"/>
              <a:gd name="connsiteY4" fmla="*/ 1751675 h 2066223"/>
              <a:gd name="connsiteX5" fmla="*/ 14854624 w 20172521"/>
              <a:gd name="connsiteY5" fmla="*/ 1105525 h 2066223"/>
              <a:gd name="connsiteX6" fmla="*/ 19798764 w 20172521"/>
              <a:gd name="connsiteY6" fmla="*/ 80593 h 2066223"/>
              <a:gd name="connsiteX7" fmla="*/ 19824679 w 20172521"/>
              <a:gd name="connsiteY7" fmla="*/ 64864 h 2066223"/>
              <a:gd name="connsiteX0" fmla="*/ 0 w 23652401"/>
              <a:gd name="connsiteY0" fmla="*/ 497632 h 2027108"/>
              <a:gd name="connsiteX1" fmla="*/ 3060711 w 23652401"/>
              <a:gd name="connsiteY1" fmla="*/ 492862 h 2027108"/>
              <a:gd name="connsiteX2" fmla="*/ 7242799 w 23652401"/>
              <a:gd name="connsiteY2" fmla="*/ 1142377 h 2027108"/>
              <a:gd name="connsiteX3" fmla="*/ 9370881 w 23652401"/>
              <a:gd name="connsiteY3" fmla="*/ 2027108 h 2027108"/>
              <a:gd name="connsiteX4" fmla="*/ 13574287 w 23652401"/>
              <a:gd name="connsiteY4" fmla="*/ 1712560 h 2027108"/>
              <a:gd name="connsiteX5" fmla="*/ 14854624 w 23652401"/>
              <a:gd name="connsiteY5" fmla="*/ 1066410 h 2027108"/>
              <a:gd name="connsiteX6" fmla="*/ 19798764 w 23652401"/>
              <a:gd name="connsiteY6" fmla="*/ 41478 h 2027108"/>
              <a:gd name="connsiteX7" fmla="*/ 23652401 w 23652401"/>
              <a:gd name="connsiteY7" fmla="*/ 291563 h 2027108"/>
              <a:gd name="connsiteX0" fmla="*/ 0 w 23652401"/>
              <a:gd name="connsiteY0" fmla="*/ 525017 h 2054493"/>
              <a:gd name="connsiteX1" fmla="*/ 3060711 w 23652401"/>
              <a:gd name="connsiteY1" fmla="*/ 520247 h 2054493"/>
              <a:gd name="connsiteX2" fmla="*/ 7242799 w 23652401"/>
              <a:gd name="connsiteY2" fmla="*/ 1169762 h 2054493"/>
              <a:gd name="connsiteX3" fmla="*/ 9370881 w 23652401"/>
              <a:gd name="connsiteY3" fmla="*/ 2054493 h 2054493"/>
              <a:gd name="connsiteX4" fmla="*/ 13574287 w 23652401"/>
              <a:gd name="connsiteY4" fmla="*/ 1739945 h 2054493"/>
              <a:gd name="connsiteX5" fmla="*/ 14854624 w 23652401"/>
              <a:gd name="connsiteY5" fmla="*/ 1093795 h 2054493"/>
              <a:gd name="connsiteX6" fmla="*/ 19798764 w 23652401"/>
              <a:gd name="connsiteY6" fmla="*/ 68863 h 2054493"/>
              <a:gd name="connsiteX7" fmla="*/ 23652401 w 23652401"/>
              <a:gd name="connsiteY7" fmla="*/ 318948 h 2054493"/>
              <a:gd name="connsiteX0" fmla="*/ 0 w 23652401"/>
              <a:gd name="connsiteY0" fmla="*/ 525017 h 2054493"/>
              <a:gd name="connsiteX1" fmla="*/ 3060711 w 23652401"/>
              <a:gd name="connsiteY1" fmla="*/ 520247 h 2054493"/>
              <a:gd name="connsiteX2" fmla="*/ 7242799 w 23652401"/>
              <a:gd name="connsiteY2" fmla="*/ 1169762 h 2054493"/>
              <a:gd name="connsiteX3" fmla="*/ 9370881 w 23652401"/>
              <a:gd name="connsiteY3" fmla="*/ 2054493 h 2054493"/>
              <a:gd name="connsiteX4" fmla="*/ 13574287 w 23652401"/>
              <a:gd name="connsiteY4" fmla="*/ 1739945 h 2054493"/>
              <a:gd name="connsiteX5" fmla="*/ 14854624 w 23652401"/>
              <a:gd name="connsiteY5" fmla="*/ 1093795 h 2054493"/>
              <a:gd name="connsiteX6" fmla="*/ 19798764 w 23652401"/>
              <a:gd name="connsiteY6" fmla="*/ 68863 h 2054493"/>
              <a:gd name="connsiteX7" fmla="*/ 23652401 w 23652401"/>
              <a:gd name="connsiteY7" fmla="*/ 318948 h 2054493"/>
              <a:gd name="connsiteX0" fmla="*/ 0 w 23652401"/>
              <a:gd name="connsiteY0" fmla="*/ 525017 h 1790442"/>
              <a:gd name="connsiteX1" fmla="*/ 3060711 w 23652401"/>
              <a:gd name="connsiteY1" fmla="*/ 520247 h 1790442"/>
              <a:gd name="connsiteX2" fmla="*/ 7242799 w 23652401"/>
              <a:gd name="connsiteY2" fmla="*/ 1169762 h 1790442"/>
              <a:gd name="connsiteX3" fmla="*/ 8573439 w 23652401"/>
              <a:gd name="connsiteY3" fmla="*/ 1161358 h 1790442"/>
              <a:gd name="connsiteX4" fmla="*/ 13574287 w 23652401"/>
              <a:gd name="connsiteY4" fmla="*/ 1739945 h 1790442"/>
              <a:gd name="connsiteX5" fmla="*/ 14854624 w 23652401"/>
              <a:gd name="connsiteY5" fmla="*/ 1093795 h 1790442"/>
              <a:gd name="connsiteX6" fmla="*/ 19798764 w 23652401"/>
              <a:gd name="connsiteY6" fmla="*/ 68863 h 1790442"/>
              <a:gd name="connsiteX7" fmla="*/ 23652401 w 23652401"/>
              <a:gd name="connsiteY7" fmla="*/ 318948 h 1790442"/>
              <a:gd name="connsiteX0" fmla="*/ 0 w 23652401"/>
              <a:gd name="connsiteY0" fmla="*/ 525017 h 1790442"/>
              <a:gd name="connsiteX1" fmla="*/ 3060711 w 23652401"/>
              <a:gd name="connsiteY1" fmla="*/ 520247 h 1790442"/>
              <a:gd name="connsiteX2" fmla="*/ 7242799 w 23652401"/>
              <a:gd name="connsiteY2" fmla="*/ 1169762 h 1790442"/>
              <a:gd name="connsiteX3" fmla="*/ 8573439 w 23652401"/>
              <a:gd name="connsiteY3" fmla="*/ 1161358 h 1790442"/>
              <a:gd name="connsiteX4" fmla="*/ 13574287 w 23652401"/>
              <a:gd name="connsiteY4" fmla="*/ 1739945 h 1790442"/>
              <a:gd name="connsiteX5" fmla="*/ 14854624 w 23652401"/>
              <a:gd name="connsiteY5" fmla="*/ 1093795 h 1790442"/>
              <a:gd name="connsiteX6" fmla="*/ 19798764 w 23652401"/>
              <a:gd name="connsiteY6" fmla="*/ 68863 h 1790442"/>
              <a:gd name="connsiteX7" fmla="*/ 23652401 w 23652401"/>
              <a:gd name="connsiteY7" fmla="*/ 318948 h 1790442"/>
              <a:gd name="connsiteX0" fmla="*/ 0 w 23652401"/>
              <a:gd name="connsiteY0" fmla="*/ 525017 h 1787065"/>
              <a:gd name="connsiteX1" fmla="*/ 3060711 w 23652401"/>
              <a:gd name="connsiteY1" fmla="*/ 520247 h 1787065"/>
              <a:gd name="connsiteX2" fmla="*/ 7242799 w 23652401"/>
              <a:gd name="connsiteY2" fmla="*/ 1169762 h 1787065"/>
              <a:gd name="connsiteX3" fmla="*/ 8512479 w 23652401"/>
              <a:gd name="connsiteY3" fmla="*/ 1082981 h 1787065"/>
              <a:gd name="connsiteX4" fmla="*/ 13574287 w 23652401"/>
              <a:gd name="connsiteY4" fmla="*/ 1739945 h 1787065"/>
              <a:gd name="connsiteX5" fmla="*/ 14854624 w 23652401"/>
              <a:gd name="connsiteY5" fmla="*/ 1093795 h 1787065"/>
              <a:gd name="connsiteX6" fmla="*/ 19798764 w 23652401"/>
              <a:gd name="connsiteY6" fmla="*/ 68863 h 1787065"/>
              <a:gd name="connsiteX7" fmla="*/ 23652401 w 23652401"/>
              <a:gd name="connsiteY7" fmla="*/ 318948 h 1787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52401" h="1787065">
                <a:moveTo>
                  <a:pt x="0" y="525017"/>
                </a:moveTo>
                <a:cubicBezTo>
                  <a:pt x="602206" y="599337"/>
                  <a:pt x="1386864" y="781339"/>
                  <a:pt x="3060711" y="520247"/>
                </a:cubicBezTo>
                <a:cubicBezTo>
                  <a:pt x="4585702" y="610030"/>
                  <a:pt x="4983607" y="1056117"/>
                  <a:pt x="7242799" y="1169762"/>
                </a:cubicBezTo>
                <a:cubicBezTo>
                  <a:pt x="7790149" y="1464160"/>
                  <a:pt x="8113792" y="1217658"/>
                  <a:pt x="8512479" y="1082981"/>
                </a:cubicBezTo>
                <a:cubicBezTo>
                  <a:pt x="9714811" y="1018523"/>
                  <a:pt x="11613725" y="2011407"/>
                  <a:pt x="13574287" y="1739945"/>
                </a:cubicBezTo>
                <a:cubicBezTo>
                  <a:pt x="14554110" y="936488"/>
                  <a:pt x="14860577" y="1095779"/>
                  <a:pt x="14854624" y="1093795"/>
                </a:cubicBezTo>
                <a:cubicBezTo>
                  <a:pt x="17009527" y="989278"/>
                  <a:pt x="19790827" y="74816"/>
                  <a:pt x="19798764" y="68863"/>
                </a:cubicBezTo>
                <a:cubicBezTo>
                  <a:pt x="22455906" y="-179008"/>
                  <a:pt x="23647002" y="322225"/>
                  <a:pt x="23652401" y="318948"/>
                </a:cubicBezTo>
              </a:path>
            </a:pathLst>
          </a:custGeom>
          <a:noFill/>
          <a:ln w="57150">
            <a:solidFill>
              <a:srgbClr val="FAA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1B7C5BD-B0D8-4323-9867-5DD62AF6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7" y="383299"/>
            <a:ext cx="22243395" cy="756113"/>
          </a:xfrm>
        </p:spPr>
        <p:txBody>
          <a:bodyPr/>
          <a:lstStyle/>
          <a:p>
            <a:r>
              <a:rPr lang="de-DE" dirty="0"/>
              <a:t>PCF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exchange</a:t>
            </a:r>
            <a:r>
              <a:rPr lang="de-DE" dirty="0"/>
              <a:t> (</a:t>
            </a:r>
            <a:r>
              <a:rPr lang="de-DE" dirty="0" err="1"/>
              <a:t>overview</a:t>
            </a:r>
            <a:r>
              <a:rPr lang="de-DE" dirty="0"/>
              <a:t>).</a:t>
            </a:r>
            <a:endParaRPr lang="en-US" dirty="0"/>
          </a:p>
        </p:txBody>
      </p:sp>
      <p:pic>
        <p:nvPicPr>
          <p:cNvPr id="130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B14C0FC9-1B94-4709-9E02-9BC277E65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566" y="2961165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Denkblase: wolkenförmig 130">
            <a:extLst>
              <a:ext uri="{FF2B5EF4-FFF2-40B4-BE49-F238E27FC236}">
                <a16:creationId xmlns:a16="http://schemas.microsoft.com/office/drawing/2014/main" id="{6036AED0-8F50-4E31-BE17-E4469265B515}"/>
              </a:ext>
            </a:extLst>
          </p:cNvPr>
          <p:cNvSpPr/>
          <p:nvPr/>
        </p:nvSpPr>
        <p:spPr>
          <a:xfrm>
            <a:off x="788944" y="1488902"/>
            <a:ext cx="2918253" cy="1285708"/>
          </a:xfrm>
          <a:prstGeom prst="cloudCallout">
            <a:avLst>
              <a:gd name="adj1" fmla="val -11660"/>
              <a:gd name="adj2" fmla="val 56773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To improve the quality of our sustainability  report, I would like to replace the generic PCF for component A-3456 that I have used so far with the real PCF.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32" name="Oval 134">
            <a:extLst>
              <a:ext uri="{FF2B5EF4-FFF2-40B4-BE49-F238E27FC236}">
                <a16:creationId xmlns:a16="http://schemas.microsoft.com/office/drawing/2014/main" id="{8C1CB912-7D4D-48C8-83A4-CE2254A88988}"/>
              </a:ext>
            </a:extLst>
          </p:cNvPr>
          <p:cNvSpPr/>
          <p:nvPr/>
        </p:nvSpPr>
        <p:spPr>
          <a:xfrm>
            <a:off x="1599775" y="3563150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1</a:t>
            </a:r>
          </a:p>
        </p:txBody>
      </p:sp>
      <p:cxnSp>
        <p:nvCxnSpPr>
          <p:cNvPr id="193" name="Straight Connector 145">
            <a:extLst>
              <a:ext uri="{FF2B5EF4-FFF2-40B4-BE49-F238E27FC236}">
                <a16:creationId xmlns:a16="http://schemas.microsoft.com/office/drawing/2014/main" id="{6D1A22D9-B9F0-403D-9018-7B050279AA3D}"/>
              </a:ext>
            </a:extLst>
          </p:cNvPr>
          <p:cNvCxnSpPr>
            <a:cxnSpLocks/>
            <a:stCxn id="198" idx="1"/>
            <a:endCxn id="132" idx="4"/>
          </p:cNvCxnSpPr>
          <p:nvPr/>
        </p:nvCxnSpPr>
        <p:spPr>
          <a:xfrm flipV="1">
            <a:off x="1652954" y="3815150"/>
            <a:ext cx="216821" cy="740192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feld 193">
            <a:extLst>
              <a:ext uri="{FF2B5EF4-FFF2-40B4-BE49-F238E27FC236}">
                <a16:creationId xmlns:a16="http://schemas.microsoft.com/office/drawing/2014/main" id="{0946F98F-65EB-41FA-9F57-A8F68482467D}"/>
              </a:ext>
            </a:extLst>
          </p:cNvPr>
          <p:cNvSpPr txBox="1"/>
          <p:nvPr/>
        </p:nvSpPr>
        <p:spPr>
          <a:xfrm>
            <a:off x="788944" y="304394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dirty="0"/>
              <a:t>PCF Controller</a:t>
            </a:r>
            <a:br>
              <a:rPr lang="de-DE" sz="1000" dirty="0"/>
            </a:br>
            <a:r>
              <a:rPr lang="de-DE" sz="1000" dirty="0"/>
              <a:t>@ OEM</a:t>
            </a:r>
          </a:p>
        </p:txBody>
      </p:sp>
      <p:grpSp>
        <p:nvGrpSpPr>
          <p:cNvPr id="195" name="Gruppieren 194">
            <a:extLst>
              <a:ext uri="{FF2B5EF4-FFF2-40B4-BE49-F238E27FC236}">
                <a16:creationId xmlns:a16="http://schemas.microsoft.com/office/drawing/2014/main" id="{E7C3E471-2AC7-4558-803F-90D0FF8EC3BC}"/>
              </a:ext>
            </a:extLst>
          </p:cNvPr>
          <p:cNvGrpSpPr/>
          <p:nvPr/>
        </p:nvGrpSpPr>
        <p:grpSpPr>
          <a:xfrm>
            <a:off x="510404" y="4170214"/>
            <a:ext cx="2291614" cy="770255"/>
            <a:chOff x="212279" y="3927277"/>
            <a:chExt cx="2291614" cy="770255"/>
          </a:xfrm>
        </p:grpSpPr>
        <p:sp>
          <p:nvSpPr>
            <p:cNvPr id="196" name="Rechteck 195">
              <a:extLst>
                <a:ext uri="{FF2B5EF4-FFF2-40B4-BE49-F238E27FC236}">
                  <a16:creationId xmlns:a16="http://schemas.microsoft.com/office/drawing/2014/main" id="{26F82809-8A9A-4A6D-B72D-F7DFE2F7C7DE}"/>
                </a:ext>
              </a:extLst>
            </p:cNvPr>
            <p:cNvSpPr/>
            <p:nvPr/>
          </p:nvSpPr>
          <p:spPr>
            <a:xfrm>
              <a:off x="212279" y="3927277"/>
              <a:ext cx="1149064" cy="770255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97" name="Rechteck: abgerundete Ecken 196">
              <a:extLst>
                <a:ext uri="{FF2B5EF4-FFF2-40B4-BE49-F238E27FC236}">
                  <a16:creationId xmlns:a16="http://schemas.microsoft.com/office/drawing/2014/main" id="{F7FCDC7D-491B-4E45-AF85-48B4CDDD1886}"/>
                </a:ext>
              </a:extLst>
            </p:cNvPr>
            <p:cNvSpPr/>
            <p:nvPr/>
          </p:nvSpPr>
          <p:spPr>
            <a:xfrm>
              <a:off x="282811" y="4183431"/>
              <a:ext cx="1008000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98" name="Rechteck 197">
              <a:extLst>
                <a:ext uri="{FF2B5EF4-FFF2-40B4-BE49-F238E27FC236}">
                  <a16:creationId xmlns:a16="http://schemas.microsoft.com/office/drawing/2014/main" id="{533BB99D-455E-44B8-A911-928EF1142AA6}"/>
                </a:ext>
              </a:extLst>
            </p:cNvPr>
            <p:cNvSpPr/>
            <p:nvPr/>
          </p:nvSpPr>
          <p:spPr>
            <a:xfrm>
              <a:off x="1354829" y="3927277"/>
              <a:ext cx="1149064" cy="770255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99" name="Rechteck 198">
              <a:extLst>
                <a:ext uri="{FF2B5EF4-FFF2-40B4-BE49-F238E27FC236}">
                  <a16:creationId xmlns:a16="http://schemas.microsoft.com/office/drawing/2014/main" id="{D7FB4569-B344-4E51-8A74-A22935B8F7BF}"/>
                </a:ext>
              </a:extLst>
            </p:cNvPr>
            <p:cNvSpPr/>
            <p:nvPr/>
          </p:nvSpPr>
          <p:spPr>
            <a:xfrm>
              <a:off x="1425361" y="4183396"/>
              <a:ext cx="1008000" cy="39600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Sustainability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Data System</a:t>
              </a:r>
            </a:p>
          </p:txBody>
        </p:sp>
      </p:grpSp>
      <p:pic>
        <p:nvPicPr>
          <p:cNvPr id="2" name="Picture 2" descr="Dashboard, kpi, report, seo icon - Download on Iconfinder">
            <a:extLst>
              <a:ext uri="{FF2B5EF4-FFF2-40B4-BE49-F238E27FC236}">
                <a16:creationId xmlns:a16="http://schemas.microsoft.com/office/drawing/2014/main" id="{BA27421E-0EF9-48F6-BA5B-3905D8299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673" y="2930729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Denkblase: wolkenförmig 201">
            <a:extLst>
              <a:ext uri="{FF2B5EF4-FFF2-40B4-BE49-F238E27FC236}">
                <a16:creationId xmlns:a16="http://schemas.microsoft.com/office/drawing/2014/main" id="{30DFCCC9-D786-457A-BE40-8B582840FDDD}"/>
              </a:ext>
            </a:extLst>
          </p:cNvPr>
          <p:cNvSpPr/>
          <p:nvPr/>
        </p:nvSpPr>
        <p:spPr>
          <a:xfrm>
            <a:off x="4438507" y="1455313"/>
            <a:ext cx="1910023" cy="1106200"/>
          </a:xfrm>
          <a:prstGeom prst="cloudCallout">
            <a:avLst>
              <a:gd name="adj1" fmla="val -18786"/>
              <a:gd name="adj2" fmla="val 69583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To get the real PCF, I send a PCF request to my supplier for component A-3456.</a:t>
            </a:r>
            <a:endParaRPr lang="de-DE" sz="999" dirty="0">
              <a:solidFill>
                <a:schemeClr val="tx1"/>
              </a:solidFill>
            </a:endParaRPr>
          </a:p>
        </p:txBody>
      </p:sp>
      <p:pic>
        <p:nvPicPr>
          <p:cNvPr id="203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B5459074-B478-43B1-9B54-251A1B2B4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2866" y="2895519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" name="Oval 134">
            <a:extLst>
              <a:ext uri="{FF2B5EF4-FFF2-40B4-BE49-F238E27FC236}">
                <a16:creationId xmlns:a16="http://schemas.microsoft.com/office/drawing/2014/main" id="{54A90EC4-7D76-4B25-889B-281D0092E494}"/>
              </a:ext>
            </a:extLst>
          </p:cNvPr>
          <p:cNvSpPr/>
          <p:nvPr/>
        </p:nvSpPr>
        <p:spPr>
          <a:xfrm>
            <a:off x="4703695" y="3535637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205" name="Straight Connector 145">
            <a:extLst>
              <a:ext uri="{FF2B5EF4-FFF2-40B4-BE49-F238E27FC236}">
                <a16:creationId xmlns:a16="http://schemas.microsoft.com/office/drawing/2014/main" id="{3D57B1FD-4551-41BE-871A-891FE816B6A7}"/>
              </a:ext>
            </a:extLst>
          </p:cNvPr>
          <p:cNvCxnSpPr>
            <a:cxnSpLocks/>
            <a:stCxn id="211" idx="1"/>
            <a:endCxn id="204" idx="4"/>
          </p:cNvCxnSpPr>
          <p:nvPr/>
        </p:nvCxnSpPr>
        <p:spPr>
          <a:xfrm flipV="1">
            <a:off x="4776224" y="3787637"/>
            <a:ext cx="197471" cy="849904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" name="Picture 4" descr="Fabrik - Kostenlose gebäude Icons">
            <a:extLst>
              <a:ext uri="{FF2B5EF4-FFF2-40B4-BE49-F238E27FC236}">
                <a16:creationId xmlns:a16="http://schemas.microsoft.com/office/drawing/2014/main" id="{EFB13DB0-7294-4707-AFCC-F21E189AD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815" y="2767235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" name="Textfeld 206">
            <a:extLst>
              <a:ext uri="{FF2B5EF4-FFF2-40B4-BE49-F238E27FC236}">
                <a16:creationId xmlns:a16="http://schemas.microsoft.com/office/drawing/2014/main" id="{AA258FFE-DBCE-4A39-9E5B-478F9B3B4191}"/>
              </a:ext>
            </a:extLst>
          </p:cNvPr>
          <p:cNvSpPr txBox="1"/>
          <p:nvPr/>
        </p:nvSpPr>
        <p:spPr>
          <a:xfrm>
            <a:off x="5237073" y="2761087"/>
            <a:ext cx="544215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800" dirty="0"/>
              <a:t>Request</a:t>
            </a:r>
          </a:p>
        </p:txBody>
      </p:sp>
      <p:grpSp>
        <p:nvGrpSpPr>
          <p:cNvPr id="208" name="Gruppieren 207">
            <a:extLst>
              <a:ext uri="{FF2B5EF4-FFF2-40B4-BE49-F238E27FC236}">
                <a16:creationId xmlns:a16="http://schemas.microsoft.com/office/drawing/2014/main" id="{34CD6D19-BDC7-47CF-8E96-498DE28F3C9B}"/>
              </a:ext>
            </a:extLst>
          </p:cNvPr>
          <p:cNvGrpSpPr/>
          <p:nvPr/>
        </p:nvGrpSpPr>
        <p:grpSpPr>
          <a:xfrm>
            <a:off x="3633675" y="4233604"/>
            <a:ext cx="2377140" cy="807874"/>
            <a:chOff x="12539809" y="5274125"/>
            <a:chExt cx="2377140" cy="807874"/>
          </a:xfrm>
        </p:grpSpPr>
        <p:sp>
          <p:nvSpPr>
            <p:cNvPr id="209" name="Rechteck 208">
              <a:extLst>
                <a:ext uri="{FF2B5EF4-FFF2-40B4-BE49-F238E27FC236}">
                  <a16:creationId xmlns:a16="http://schemas.microsoft.com/office/drawing/2014/main" id="{28077BC4-5A51-44C0-AFE7-FA32265D8751}"/>
                </a:ext>
              </a:extLst>
            </p:cNvPr>
            <p:cNvSpPr/>
            <p:nvPr/>
          </p:nvSpPr>
          <p:spPr>
            <a:xfrm>
              <a:off x="12539809" y="5274125"/>
              <a:ext cx="1149064" cy="8078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210" name="Rechteck: abgerundete Ecken 209">
              <a:extLst>
                <a:ext uri="{FF2B5EF4-FFF2-40B4-BE49-F238E27FC236}">
                  <a16:creationId xmlns:a16="http://schemas.microsoft.com/office/drawing/2014/main" id="{C4C47DEE-F650-422E-9D81-206B046DFB1F}"/>
                </a:ext>
              </a:extLst>
            </p:cNvPr>
            <p:cNvSpPr/>
            <p:nvPr/>
          </p:nvSpPr>
          <p:spPr>
            <a:xfrm>
              <a:off x="12610341" y="5530278"/>
              <a:ext cx="1008000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Request</a:t>
              </a:r>
            </a:p>
          </p:txBody>
        </p:sp>
        <p:sp>
          <p:nvSpPr>
            <p:cNvPr id="211" name="Rechteck 210">
              <a:extLst>
                <a:ext uri="{FF2B5EF4-FFF2-40B4-BE49-F238E27FC236}">
                  <a16:creationId xmlns:a16="http://schemas.microsoft.com/office/drawing/2014/main" id="{343E5B81-339D-4213-A9BD-A6EC2E13F507}"/>
                </a:ext>
              </a:extLst>
            </p:cNvPr>
            <p:cNvSpPr/>
            <p:nvPr/>
          </p:nvSpPr>
          <p:spPr>
            <a:xfrm>
              <a:off x="13682358" y="5274125"/>
              <a:ext cx="1234591" cy="8078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13" name="Rechteck 212">
              <a:extLst>
                <a:ext uri="{FF2B5EF4-FFF2-40B4-BE49-F238E27FC236}">
                  <a16:creationId xmlns:a16="http://schemas.microsoft.com/office/drawing/2014/main" id="{167946DF-334A-44C9-89D1-4FA9AF681FED}"/>
                </a:ext>
              </a:extLst>
            </p:cNvPr>
            <p:cNvSpPr/>
            <p:nvPr/>
          </p:nvSpPr>
          <p:spPr>
            <a:xfrm>
              <a:off x="13711947" y="5495897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30F9C9D-6CF6-4BC7-8C00-D5E720AA9687}"/>
              </a:ext>
            </a:extLst>
          </p:cNvPr>
          <p:cNvCxnSpPr>
            <a:cxnSpLocks/>
          </p:cNvCxnSpPr>
          <p:nvPr/>
        </p:nvCxnSpPr>
        <p:spPr>
          <a:xfrm>
            <a:off x="5329703" y="2976531"/>
            <a:ext cx="45158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975F44EE-E7FD-4BE3-9FF0-E862215AF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444" y="3643586"/>
            <a:ext cx="544215" cy="544215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16" name="Denkblase: wolkenförmig 215">
            <a:extLst>
              <a:ext uri="{FF2B5EF4-FFF2-40B4-BE49-F238E27FC236}">
                <a16:creationId xmlns:a16="http://schemas.microsoft.com/office/drawing/2014/main" id="{3B6F5A36-4A78-434D-B811-11DFA5C918DA}"/>
              </a:ext>
            </a:extLst>
          </p:cNvPr>
          <p:cNvSpPr/>
          <p:nvPr/>
        </p:nvSpPr>
        <p:spPr>
          <a:xfrm>
            <a:off x="8448109" y="2463272"/>
            <a:ext cx="1712072" cy="918813"/>
          </a:xfrm>
          <a:prstGeom prst="cloudCallout">
            <a:avLst>
              <a:gd name="adj1" fmla="val -5721"/>
              <a:gd name="adj2" fmla="val 69175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chemeClr val="tx1"/>
                </a:solidFill>
              </a:rPr>
              <a:t>Ah, I </a:t>
            </a:r>
            <a:r>
              <a:rPr lang="de-DE" sz="999" dirty="0" err="1">
                <a:solidFill>
                  <a:schemeClr val="tx1"/>
                </a:solidFill>
              </a:rPr>
              <a:t>received</a:t>
            </a:r>
            <a:r>
              <a:rPr lang="de-DE" sz="999" dirty="0">
                <a:solidFill>
                  <a:schemeClr val="tx1"/>
                </a:solidFill>
              </a:rPr>
              <a:t> a PCF Request </a:t>
            </a:r>
            <a:r>
              <a:rPr lang="de-DE" sz="999" dirty="0" err="1">
                <a:solidFill>
                  <a:schemeClr val="tx1"/>
                </a:solidFill>
              </a:rPr>
              <a:t>for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part</a:t>
            </a:r>
            <a:r>
              <a:rPr lang="de-DE" sz="999" dirty="0">
                <a:solidFill>
                  <a:schemeClr val="tx1"/>
                </a:solidFill>
              </a:rPr>
              <a:t> A-3456 </a:t>
            </a:r>
            <a:r>
              <a:rPr lang="de-DE" sz="999" dirty="0" err="1">
                <a:solidFill>
                  <a:schemeClr val="tx1"/>
                </a:solidFill>
              </a:rPr>
              <a:t>from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my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customer</a:t>
            </a:r>
            <a:r>
              <a:rPr lang="de-DE" sz="999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17" name="Oval 134">
            <a:extLst>
              <a:ext uri="{FF2B5EF4-FFF2-40B4-BE49-F238E27FC236}">
                <a16:creationId xmlns:a16="http://schemas.microsoft.com/office/drawing/2014/main" id="{44E1E405-62F9-42D7-AB31-D4B6FA246569}"/>
              </a:ext>
            </a:extLst>
          </p:cNvPr>
          <p:cNvSpPr/>
          <p:nvPr/>
        </p:nvSpPr>
        <p:spPr>
          <a:xfrm>
            <a:off x="8970653" y="4245571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</a:t>
            </a:r>
          </a:p>
        </p:txBody>
      </p:sp>
      <p:grpSp>
        <p:nvGrpSpPr>
          <p:cNvPr id="218" name="Gruppieren 217">
            <a:extLst>
              <a:ext uri="{FF2B5EF4-FFF2-40B4-BE49-F238E27FC236}">
                <a16:creationId xmlns:a16="http://schemas.microsoft.com/office/drawing/2014/main" id="{4CB80F59-7591-4D33-8430-6F5E0147BE8E}"/>
              </a:ext>
            </a:extLst>
          </p:cNvPr>
          <p:cNvGrpSpPr/>
          <p:nvPr/>
        </p:nvGrpSpPr>
        <p:grpSpPr>
          <a:xfrm>
            <a:off x="9586040" y="3570919"/>
            <a:ext cx="185934" cy="362194"/>
            <a:chOff x="10012405" y="2827451"/>
            <a:chExt cx="922185" cy="1674131"/>
          </a:xfrm>
        </p:grpSpPr>
        <p:pic>
          <p:nvPicPr>
            <p:cNvPr id="219" name="Grafik 218" descr="Rufton mit einfarbiger Füllung">
              <a:extLst>
                <a:ext uri="{FF2B5EF4-FFF2-40B4-BE49-F238E27FC236}">
                  <a16:creationId xmlns:a16="http://schemas.microsoft.com/office/drawing/2014/main" id="{E0E23679-2159-4BB6-AD01-C65D5E0EA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020189" y="3587183"/>
              <a:ext cx="914401" cy="914399"/>
            </a:xfrm>
            <a:prstGeom prst="rect">
              <a:avLst/>
            </a:prstGeom>
          </p:spPr>
        </p:pic>
        <p:pic>
          <p:nvPicPr>
            <p:cNvPr id="220" name="Grafik 219" descr="WLAN mit einfarbiger Füllung">
              <a:extLst>
                <a:ext uri="{FF2B5EF4-FFF2-40B4-BE49-F238E27FC236}">
                  <a16:creationId xmlns:a16="http://schemas.microsoft.com/office/drawing/2014/main" id="{C4CCE441-56DD-43AB-979F-3011F6C94A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012405" y="2827451"/>
              <a:ext cx="914401" cy="914399"/>
            </a:xfrm>
            <a:prstGeom prst="rect">
              <a:avLst/>
            </a:prstGeom>
          </p:spPr>
        </p:pic>
      </p:grpSp>
      <p:cxnSp>
        <p:nvCxnSpPr>
          <p:cNvPr id="221" name="Straight Connector 145">
            <a:extLst>
              <a:ext uri="{FF2B5EF4-FFF2-40B4-BE49-F238E27FC236}">
                <a16:creationId xmlns:a16="http://schemas.microsoft.com/office/drawing/2014/main" id="{5B585D67-8E68-4DCD-99D8-8C7296CE0751}"/>
              </a:ext>
            </a:extLst>
          </p:cNvPr>
          <p:cNvCxnSpPr>
            <a:cxnSpLocks/>
            <a:stCxn id="226" idx="1"/>
            <a:endCxn id="217" idx="4"/>
          </p:cNvCxnSpPr>
          <p:nvPr/>
        </p:nvCxnSpPr>
        <p:spPr>
          <a:xfrm flipV="1">
            <a:off x="8918042" y="4497571"/>
            <a:ext cx="322611" cy="683561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feld 221">
            <a:extLst>
              <a:ext uri="{FF2B5EF4-FFF2-40B4-BE49-F238E27FC236}">
                <a16:creationId xmlns:a16="http://schemas.microsoft.com/office/drawing/2014/main" id="{35179134-43F4-45E2-B392-45208D9699A8}"/>
              </a:ext>
            </a:extLst>
          </p:cNvPr>
          <p:cNvSpPr txBox="1"/>
          <p:nvPr/>
        </p:nvSpPr>
        <p:spPr>
          <a:xfrm>
            <a:off x="8051865" y="3752184"/>
            <a:ext cx="1061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dirty="0">
                <a:solidFill>
                  <a:schemeClr val="accent1"/>
                </a:solidFill>
              </a:rPr>
              <a:t>PCF Controller</a:t>
            </a:r>
            <a:br>
              <a:rPr lang="de-DE" sz="1000" dirty="0">
                <a:solidFill>
                  <a:schemeClr val="accent1"/>
                </a:solidFill>
              </a:rPr>
            </a:br>
            <a:r>
              <a:rPr lang="de-DE" sz="1000" dirty="0">
                <a:solidFill>
                  <a:schemeClr val="accent1"/>
                </a:solidFill>
              </a:rPr>
              <a:t>@ tier-1 supplier</a:t>
            </a:r>
          </a:p>
        </p:txBody>
      </p:sp>
      <p:grpSp>
        <p:nvGrpSpPr>
          <p:cNvPr id="223" name="Gruppieren 222">
            <a:extLst>
              <a:ext uri="{FF2B5EF4-FFF2-40B4-BE49-F238E27FC236}">
                <a16:creationId xmlns:a16="http://schemas.microsoft.com/office/drawing/2014/main" id="{5A97F128-8395-41CB-8026-A22BFEA032C2}"/>
              </a:ext>
            </a:extLst>
          </p:cNvPr>
          <p:cNvGrpSpPr/>
          <p:nvPr/>
        </p:nvGrpSpPr>
        <p:grpSpPr>
          <a:xfrm>
            <a:off x="7775492" y="4821132"/>
            <a:ext cx="2291614" cy="720000"/>
            <a:chOff x="212279" y="3927278"/>
            <a:chExt cx="2291614" cy="720000"/>
          </a:xfrm>
        </p:grpSpPr>
        <p:sp>
          <p:nvSpPr>
            <p:cNvPr id="224" name="Rechteck 223">
              <a:extLst>
                <a:ext uri="{FF2B5EF4-FFF2-40B4-BE49-F238E27FC236}">
                  <a16:creationId xmlns:a16="http://schemas.microsoft.com/office/drawing/2014/main" id="{F7137F44-9F27-43CD-BD09-4C8057625050}"/>
                </a:ext>
              </a:extLst>
            </p:cNvPr>
            <p:cNvSpPr/>
            <p:nvPr/>
          </p:nvSpPr>
          <p:spPr>
            <a:xfrm>
              <a:off x="212279" y="3927278"/>
              <a:ext cx="1149064" cy="720000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225" name="Rechteck: abgerundete Ecken 224">
              <a:extLst>
                <a:ext uri="{FF2B5EF4-FFF2-40B4-BE49-F238E27FC236}">
                  <a16:creationId xmlns:a16="http://schemas.microsoft.com/office/drawing/2014/main" id="{4BA4C794-E8DF-4969-A11B-89D94085C4C1}"/>
                </a:ext>
              </a:extLst>
            </p:cNvPr>
            <p:cNvSpPr/>
            <p:nvPr/>
          </p:nvSpPr>
          <p:spPr>
            <a:xfrm>
              <a:off x="282811" y="4183431"/>
              <a:ext cx="1008000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Request</a:t>
              </a:r>
            </a:p>
          </p:txBody>
        </p:sp>
        <p:sp>
          <p:nvSpPr>
            <p:cNvPr id="226" name="Rechteck 225">
              <a:extLst>
                <a:ext uri="{FF2B5EF4-FFF2-40B4-BE49-F238E27FC236}">
                  <a16:creationId xmlns:a16="http://schemas.microsoft.com/office/drawing/2014/main" id="{CC40FAEB-E817-421C-8056-CB286EFB9E05}"/>
                </a:ext>
              </a:extLst>
            </p:cNvPr>
            <p:cNvSpPr/>
            <p:nvPr/>
          </p:nvSpPr>
          <p:spPr>
            <a:xfrm>
              <a:off x="1354829" y="3927278"/>
              <a:ext cx="1149064" cy="720000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27" name="Rechteck 226">
              <a:extLst>
                <a:ext uri="{FF2B5EF4-FFF2-40B4-BE49-F238E27FC236}">
                  <a16:creationId xmlns:a16="http://schemas.microsoft.com/office/drawing/2014/main" id="{8692BB0B-B529-4EE9-BEB1-30E6FF9D04BA}"/>
                </a:ext>
              </a:extLst>
            </p:cNvPr>
            <p:cNvSpPr/>
            <p:nvPr/>
          </p:nvSpPr>
          <p:spPr>
            <a:xfrm>
              <a:off x="1425361" y="4183396"/>
              <a:ext cx="1008000" cy="39600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sp>
        <p:nvSpPr>
          <p:cNvPr id="228" name="Textfeld 227">
            <a:extLst>
              <a:ext uri="{FF2B5EF4-FFF2-40B4-BE49-F238E27FC236}">
                <a16:creationId xmlns:a16="http://schemas.microsoft.com/office/drawing/2014/main" id="{FA5FAFFF-CBE0-4A98-B682-8F689595FC70}"/>
              </a:ext>
            </a:extLst>
          </p:cNvPr>
          <p:cNvSpPr txBox="1"/>
          <p:nvPr/>
        </p:nvSpPr>
        <p:spPr>
          <a:xfrm>
            <a:off x="9679642" y="3656984"/>
            <a:ext cx="7024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 Request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52B229-468A-E891-8EA0-64A074CBF01F}"/>
              </a:ext>
            </a:extLst>
          </p:cNvPr>
          <p:cNvSpPr txBox="1"/>
          <p:nvPr/>
        </p:nvSpPr>
        <p:spPr>
          <a:xfrm>
            <a:off x="10982161" y="2706864"/>
            <a:ext cx="4648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Customer Journey „PCF </a:t>
            </a:r>
            <a:r>
              <a:rPr lang="de-DE" sz="2400" dirty="0" err="1"/>
              <a:t>calculation</a:t>
            </a:r>
            <a:r>
              <a:rPr lang="de-DE" sz="2400" dirty="0"/>
              <a:t>“</a:t>
            </a:r>
          </a:p>
        </p:txBody>
      </p:sp>
      <p:cxnSp>
        <p:nvCxnSpPr>
          <p:cNvPr id="10" name="Straight Connector 145">
            <a:extLst>
              <a:ext uri="{FF2B5EF4-FFF2-40B4-BE49-F238E27FC236}">
                <a16:creationId xmlns:a16="http://schemas.microsoft.com/office/drawing/2014/main" id="{0005A602-7418-539D-C16B-1F9CD0456E14}"/>
              </a:ext>
            </a:extLst>
          </p:cNvPr>
          <p:cNvCxnSpPr>
            <a:cxnSpLocks/>
            <a:stCxn id="12" idx="1"/>
            <a:endCxn id="19" idx="4"/>
          </p:cNvCxnSpPr>
          <p:nvPr/>
        </p:nvCxnSpPr>
        <p:spPr>
          <a:xfrm flipH="1" flipV="1">
            <a:off x="16790239" y="4337508"/>
            <a:ext cx="1032894" cy="977536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5C9E7BA-307B-3F15-66AF-789AE4EDC6F5}"/>
              </a:ext>
            </a:extLst>
          </p:cNvPr>
          <p:cNvGrpSpPr/>
          <p:nvPr/>
        </p:nvGrpSpPr>
        <p:grpSpPr>
          <a:xfrm>
            <a:off x="16680583" y="4615757"/>
            <a:ext cx="2291614" cy="1398574"/>
            <a:chOff x="12539809" y="5274125"/>
            <a:chExt cx="2291614" cy="1398574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DEEBB1A8-296B-46F0-7FBC-82EDD220BE30}"/>
                </a:ext>
              </a:extLst>
            </p:cNvPr>
            <p:cNvSpPr/>
            <p:nvPr/>
          </p:nvSpPr>
          <p:spPr>
            <a:xfrm>
              <a:off x="1368235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90456D93-767A-8C07-C14C-15BC0E098FEF}"/>
                </a:ext>
              </a:extLst>
            </p:cNvPr>
            <p:cNvSpPr/>
            <p:nvPr/>
          </p:nvSpPr>
          <p:spPr>
            <a:xfrm>
              <a:off x="1253980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5FA38FF7-E3F6-89EB-4927-EEEE9EF6EA5A}"/>
                </a:ext>
              </a:extLst>
            </p:cNvPr>
            <p:cNvSpPr/>
            <p:nvPr/>
          </p:nvSpPr>
          <p:spPr>
            <a:xfrm>
              <a:off x="12610341" y="5530278"/>
              <a:ext cx="100800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588AFDD5-84C9-7342-906B-E17617915F56}"/>
                </a:ext>
              </a:extLst>
            </p:cNvPr>
            <p:cNvSpPr/>
            <p:nvPr/>
          </p:nvSpPr>
          <p:spPr>
            <a:xfrm>
              <a:off x="13711947" y="5528925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90B9DB9D-9F64-CB17-9F04-8077AD6E8D54}"/>
                </a:ext>
              </a:extLst>
            </p:cNvPr>
            <p:cNvSpPr/>
            <p:nvPr/>
          </p:nvSpPr>
          <p:spPr>
            <a:xfrm>
              <a:off x="13718010" y="6191786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sp>
        <p:nvSpPr>
          <p:cNvPr id="17" name="Denkblase: wolkenförmig 16">
            <a:extLst>
              <a:ext uri="{FF2B5EF4-FFF2-40B4-BE49-F238E27FC236}">
                <a16:creationId xmlns:a16="http://schemas.microsoft.com/office/drawing/2014/main" id="{D014ACDB-1A01-C6BF-059B-85D44B987C52}"/>
              </a:ext>
            </a:extLst>
          </p:cNvPr>
          <p:cNvSpPr/>
          <p:nvPr/>
        </p:nvSpPr>
        <p:spPr>
          <a:xfrm>
            <a:off x="16098801" y="1432915"/>
            <a:ext cx="2621870" cy="1617545"/>
          </a:xfrm>
          <a:prstGeom prst="cloudCallout">
            <a:avLst>
              <a:gd name="adj1" fmla="val -22147"/>
              <a:gd name="adj2" fmla="val 68997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Finally, I transfer the calculation result to the Data Exchange Tool and transfer the data to my customer as a PCF response. So I have answered his PCF request, the job is done.</a:t>
            </a:r>
            <a:endParaRPr lang="de-DE" sz="999" dirty="0">
              <a:solidFill>
                <a:schemeClr val="tx1"/>
              </a:solidFill>
            </a:endParaRPr>
          </a:p>
        </p:txBody>
      </p:sp>
      <p:pic>
        <p:nvPicPr>
          <p:cNvPr id="18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8EDA9137-8598-505A-433A-0EBC577F0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3337" y="3478118"/>
            <a:ext cx="544215" cy="544215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19" name="Oval 134">
            <a:extLst>
              <a:ext uri="{FF2B5EF4-FFF2-40B4-BE49-F238E27FC236}">
                <a16:creationId xmlns:a16="http://schemas.microsoft.com/office/drawing/2014/main" id="{B1115B7D-5BC7-74F8-BF11-5FCBC459D9E6}"/>
              </a:ext>
            </a:extLst>
          </p:cNvPr>
          <p:cNvSpPr/>
          <p:nvPr/>
        </p:nvSpPr>
        <p:spPr>
          <a:xfrm>
            <a:off x="16520239" y="4085508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20" name="Picture 16" descr="Export - Kostenlose pfeile Icons">
            <a:extLst>
              <a:ext uri="{FF2B5EF4-FFF2-40B4-BE49-F238E27FC236}">
                <a16:creationId xmlns:a16="http://schemas.microsoft.com/office/drawing/2014/main" id="{5A60CD68-F34C-C4ED-3642-8E6C6799B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7305222" y="3261220"/>
            <a:ext cx="360000" cy="35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4369D62D-0FB4-5354-57D1-A6C43EBBCB88}"/>
              </a:ext>
            </a:extLst>
          </p:cNvPr>
          <p:cNvSpPr txBox="1"/>
          <p:nvPr/>
        </p:nvSpPr>
        <p:spPr>
          <a:xfrm>
            <a:off x="17110999" y="3594833"/>
            <a:ext cx="7633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 Response</a:t>
            </a:r>
          </a:p>
        </p:txBody>
      </p:sp>
      <p:sp>
        <p:nvSpPr>
          <p:cNvPr id="22" name="Denkblase: wolkenförmig 21">
            <a:extLst>
              <a:ext uri="{FF2B5EF4-FFF2-40B4-BE49-F238E27FC236}">
                <a16:creationId xmlns:a16="http://schemas.microsoft.com/office/drawing/2014/main" id="{2648FDC3-FF28-240F-2025-936F868CAFA3}"/>
              </a:ext>
            </a:extLst>
          </p:cNvPr>
          <p:cNvSpPr/>
          <p:nvPr/>
        </p:nvSpPr>
        <p:spPr>
          <a:xfrm>
            <a:off x="21184714" y="995570"/>
            <a:ext cx="1910023" cy="1106200"/>
          </a:xfrm>
          <a:prstGeom prst="cloudCallout">
            <a:avLst>
              <a:gd name="adj1" fmla="val -18786"/>
              <a:gd name="adj2" fmla="val 69583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Ah, I received the PCF for component A-3456 from my supplier.</a:t>
            </a:r>
            <a:endParaRPr lang="de-DE" sz="999" dirty="0">
              <a:solidFill>
                <a:schemeClr val="tx1"/>
              </a:solidFill>
            </a:endParaRPr>
          </a:p>
        </p:txBody>
      </p:sp>
      <p:pic>
        <p:nvPicPr>
          <p:cNvPr id="23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6294DD26-3DA6-5F2D-86BA-B4546981E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59073" y="2435776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134">
            <a:extLst>
              <a:ext uri="{FF2B5EF4-FFF2-40B4-BE49-F238E27FC236}">
                <a16:creationId xmlns:a16="http://schemas.microsoft.com/office/drawing/2014/main" id="{0EFB415F-0F1D-8811-928E-C95F138AC50D}"/>
              </a:ext>
            </a:extLst>
          </p:cNvPr>
          <p:cNvSpPr/>
          <p:nvPr/>
        </p:nvSpPr>
        <p:spPr>
          <a:xfrm>
            <a:off x="21449902" y="3075894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5</a:t>
            </a:r>
          </a:p>
        </p:txBody>
      </p:sp>
      <p:cxnSp>
        <p:nvCxnSpPr>
          <p:cNvPr id="25" name="Straight Connector 145">
            <a:extLst>
              <a:ext uri="{FF2B5EF4-FFF2-40B4-BE49-F238E27FC236}">
                <a16:creationId xmlns:a16="http://schemas.microsoft.com/office/drawing/2014/main" id="{66EA106E-FC7A-1A31-DAF6-8368C486D938}"/>
              </a:ext>
            </a:extLst>
          </p:cNvPr>
          <p:cNvCxnSpPr>
            <a:cxnSpLocks/>
            <a:stCxn id="31" idx="1"/>
            <a:endCxn id="24" idx="4"/>
          </p:cNvCxnSpPr>
          <p:nvPr/>
        </p:nvCxnSpPr>
        <p:spPr>
          <a:xfrm flipH="1" flipV="1">
            <a:off x="21719902" y="3327894"/>
            <a:ext cx="157444" cy="891640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4" descr="Fabrik - Kostenlose gebäude Icons">
            <a:extLst>
              <a:ext uri="{FF2B5EF4-FFF2-40B4-BE49-F238E27FC236}">
                <a16:creationId xmlns:a16="http://schemas.microsoft.com/office/drawing/2014/main" id="{7A430AD3-455A-302D-4500-CDA431C27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13022" y="2307492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05AD3364-ED60-BB48-CF21-3C071622ECCA}"/>
              </a:ext>
            </a:extLst>
          </p:cNvPr>
          <p:cNvSpPr txBox="1"/>
          <p:nvPr/>
        </p:nvSpPr>
        <p:spPr>
          <a:xfrm>
            <a:off x="21983280" y="2301344"/>
            <a:ext cx="65502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800" dirty="0"/>
              <a:t>Response</a:t>
            </a:r>
          </a:p>
        </p:txBody>
      </p:sp>
      <p:grpSp>
        <p:nvGrpSpPr>
          <p:cNvPr id="247" name="Gruppieren 246">
            <a:extLst>
              <a:ext uri="{FF2B5EF4-FFF2-40B4-BE49-F238E27FC236}">
                <a16:creationId xmlns:a16="http://schemas.microsoft.com/office/drawing/2014/main" id="{0BE9F8E3-F059-C58E-BA92-96200B96BF6C}"/>
              </a:ext>
            </a:extLst>
          </p:cNvPr>
          <p:cNvGrpSpPr/>
          <p:nvPr/>
        </p:nvGrpSpPr>
        <p:grpSpPr>
          <a:xfrm>
            <a:off x="20734797" y="3815597"/>
            <a:ext cx="2377140" cy="807874"/>
            <a:chOff x="20379882" y="3773861"/>
            <a:chExt cx="2377140" cy="807874"/>
          </a:xfrm>
        </p:grpSpPr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F5AF6B64-E832-D527-F378-288E97AD52B9}"/>
                </a:ext>
              </a:extLst>
            </p:cNvPr>
            <p:cNvSpPr/>
            <p:nvPr/>
          </p:nvSpPr>
          <p:spPr>
            <a:xfrm>
              <a:off x="20379882" y="3773861"/>
              <a:ext cx="1149064" cy="8078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13D8C17F-C79A-9181-015B-E5384B699F76}"/>
                </a:ext>
              </a:extLst>
            </p:cNvPr>
            <p:cNvSpPr/>
            <p:nvPr/>
          </p:nvSpPr>
          <p:spPr>
            <a:xfrm>
              <a:off x="20409471" y="4030014"/>
              <a:ext cx="1089886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Response</a:t>
              </a: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5BB81593-1897-E56A-16DF-EBFAF9A22161}"/>
                </a:ext>
              </a:extLst>
            </p:cNvPr>
            <p:cNvSpPr/>
            <p:nvPr/>
          </p:nvSpPr>
          <p:spPr>
            <a:xfrm>
              <a:off x="21522431" y="3773861"/>
              <a:ext cx="1234591" cy="8078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29" name="Rechteck 228">
              <a:extLst>
                <a:ext uri="{FF2B5EF4-FFF2-40B4-BE49-F238E27FC236}">
                  <a16:creationId xmlns:a16="http://schemas.microsoft.com/office/drawing/2014/main" id="{FC911376-A8D3-67FE-F3C2-6A05A738DE5B}"/>
                </a:ext>
              </a:extLst>
            </p:cNvPr>
            <p:cNvSpPr/>
            <p:nvPr/>
          </p:nvSpPr>
          <p:spPr>
            <a:xfrm>
              <a:off x="21552020" y="3995633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cxnSp>
        <p:nvCxnSpPr>
          <p:cNvPr id="230" name="Gerade Verbindung mit Pfeil 229">
            <a:extLst>
              <a:ext uri="{FF2B5EF4-FFF2-40B4-BE49-F238E27FC236}">
                <a16:creationId xmlns:a16="http://schemas.microsoft.com/office/drawing/2014/main" id="{1ED45B73-3C8B-5326-5327-F8CDA4DE41E0}"/>
              </a:ext>
            </a:extLst>
          </p:cNvPr>
          <p:cNvCxnSpPr>
            <a:cxnSpLocks/>
          </p:cNvCxnSpPr>
          <p:nvPr/>
        </p:nvCxnSpPr>
        <p:spPr>
          <a:xfrm flipH="1">
            <a:off x="22075910" y="2516788"/>
            <a:ext cx="45158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2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6E7324ED-310D-CA16-1221-C15EEBDFB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3726" y="2718228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3" name="Denkblase: wolkenförmig 232">
            <a:extLst>
              <a:ext uri="{FF2B5EF4-FFF2-40B4-BE49-F238E27FC236}">
                <a16:creationId xmlns:a16="http://schemas.microsoft.com/office/drawing/2014/main" id="{2113A0FA-E810-63EC-9B5D-5945C50A733E}"/>
              </a:ext>
            </a:extLst>
          </p:cNvPr>
          <p:cNvSpPr/>
          <p:nvPr/>
        </p:nvSpPr>
        <p:spPr>
          <a:xfrm>
            <a:off x="24535104" y="1504331"/>
            <a:ext cx="2368721" cy="1027342"/>
          </a:xfrm>
          <a:prstGeom prst="cloudCallout">
            <a:avLst>
              <a:gd name="adj1" fmla="val -11660"/>
              <a:gd name="adj2" fmla="val 56773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I transfer the PCF in my internal databases, and now I can use it for my own calculations.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234" name="Oval 134">
            <a:extLst>
              <a:ext uri="{FF2B5EF4-FFF2-40B4-BE49-F238E27FC236}">
                <a16:creationId xmlns:a16="http://schemas.microsoft.com/office/drawing/2014/main" id="{710B0A29-73E8-C1AA-1B61-64F0AB5B04A3}"/>
              </a:ext>
            </a:extLst>
          </p:cNvPr>
          <p:cNvSpPr/>
          <p:nvPr/>
        </p:nvSpPr>
        <p:spPr>
          <a:xfrm>
            <a:off x="25345935" y="3320213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235" name="Straight Connector 145">
            <a:extLst>
              <a:ext uri="{FF2B5EF4-FFF2-40B4-BE49-F238E27FC236}">
                <a16:creationId xmlns:a16="http://schemas.microsoft.com/office/drawing/2014/main" id="{CD1097C2-50C2-AD75-C19A-3D3D6EE639AA}"/>
              </a:ext>
            </a:extLst>
          </p:cNvPr>
          <p:cNvCxnSpPr>
            <a:cxnSpLocks/>
            <a:stCxn id="240" idx="1"/>
            <a:endCxn id="234" idx="4"/>
          </p:cNvCxnSpPr>
          <p:nvPr/>
        </p:nvCxnSpPr>
        <p:spPr>
          <a:xfrm flipV="1">
            <a:off x="25399114" y="3572213"/>
            <a:ext cx="216821" cy="1381966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" name="Textfeld 235">
            <a:extLst>
              <a:ext uri="{FF2B5EF4-FFF2-40B4-BE49-F238E27FC236}">
                <a16:creationId xmlns:a16="http://schemas.microsoft.com/office/drawing/2014/main" id="{51107C7D-BB5E-EB51-D481-A1F8F84FBD73}"/>
              </a:ext>
            </a:extLst>
          </p:cNvPr>
          <p:cNvSpPr txBox="1"/>
          <p:nvPr/>
        </p:nvSpPr>
        <p:spPr>
          <a:xfrm>
            <a:off x="24535104" y="280101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dirty="0"/>
              <a:t>PCF Controller</a:t>
            </a:r>
            <a:br>
              <a:rPr lang="de-DE" sz="1000" dirty="0"/>
            </a:br>
            <a:r>
              <a:rPr lang="de-DE" sz="1000" dirty="0"/>
              <a:t>@ OEM</a:t>
            </a:r>
          </a:p>
        </p:txBody>
      </p:sp>
      <p:grpSp>
        <p:nvGrpSpPr>
          <p:cNvPr id="237" name="Gruppieren 236">
            <a:extLst>
              <a:ext uri="{FF2B5EF4-FFF2-40B4-BE49-F238E27FC236}">
                <a16:creationId xmlns:a16="http://schemas.microsoft.com/office/drawing/2014/main" id="{2CC16C29-6377-4E18-9D69-9270B4BD25ED}"/>
              </a:ext>
            </a:extLst>
          </p:cNvPr>
          <p:cNvGrpSpPr/>
          <p:nvPr/>
        </p:nvGrpSpPr>
        <p:grpSpPr>
          <a:xfrm>
            <a:off x="24256564" y="3927277"/>
            <a:ext cx="2291614" cy="2053803"/>
            <a:chOff x="212279" y="3927277"/>
            <a:chExt cx="2291614" cy="2053803"/>
          </a:xfrm>
        </p:grpSpPr>
        <p:sp>
          <p:nvSpPr>
            <p:cNvPr id="238" name="Rechteck 237">
              <a:extLst>
                <a:ext uri="{FF2B5EF4-FFF2-40B4-BE49-F238E27FC236}">
                  <a16:creationId xmlns:a16="http://schemas.microsoft.com/office/drawing/2014/main" id="{8A5B15FF-CD56-3CC9-ACB0-5C7FC7600417}"/>
                </a:ext>
              </a:extLst>
            </p:cNvPr>
            <p:cNvSpPr/>
            <p:nvPr/>
          </p:nvSpPr>
          <p:spPr>
            <a:xfrm>
              <a:off x="212279" y="3927277"/>
              <a:ext cx="1149064" cy="2053803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239" name="Rechteck: abgerundete Ecken 238">
              <a:extLst>
                <a:ext uri="{FF2B5EF4-FFF2-40B4-BE49-F238E27FC236}">
                  <a16:creationId xmlns:a16="http://schemas.microsoft.com/office/drawing/2014/main" id="{BB4AB30D-E384-E7DF-475C-AA5C18CA7887}"/>
                </a:ext>
              </a:extLst>
            </p:cNvPr>
            <p:cNvSpPr/>
            <p:nvPr/>
          </p:nvSpPr>
          <p:spPr>
            <a:xfrm>
              <a:off x="282811" y="4183431"/>
              <a:ext cx="1008000" cy="252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240" name="Rechteck 239">
              <a:extLst>
                <a:ext uri="{FF2B5EF4-FFF2-40B4-BE49-F238E27FC236}">
                  <a16:creationId xmlns:a16="http://schemas.microsoft.com/office/drawing/2014/main" id="{038B6ADE-9923-4757-1E5B-2954FADFD2A7}"/>
                </a:ext>
              </a:extLst>
            </p:cNvPr>
            <p:cNvSpPr/>
            <p:nvPr/>
          </p:nvSpPr>
          <p:spPr>
            <a:xfrm>
              <a:off x="1354829" y="3927277"/>
              <a:ext cx="1149064" cy="2053803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41" name="Rechteck 240">
              <a:extLst>
                <a:ext uri="{FF2B5EF4-FFF2-40B4-BE49-F238E27FC236}">
                  <a16:creationId xmlns:a16="http://schemas.microsoft.com/office/drawing/2014/main" id="{457D1F4A-46E2-4077-432A-814AD3F714A0}"/>
                </a:ext>
              </a:extLst>
            </p:cNvPr>
            <p:cNvSpPr/>
            <p:nvPr/>
          </p:nvSpPr>
          <p:spPr>
            <a:xfrm>
              <a:off x="1361344" y="5306309"/>
              <a:ext cx="1074908" cy="396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Sustainability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Data System</a:t>
              </a:r>
            </a:p>
          </p:txBody>
        </p:sp>
      </p:grpSp>
      <p:pic>
        <p:nvPicPr>
          <p:cNvPr id="242" name="Picture 2" descr="Dashboard, kpi, report, seo icon - Download on Iconfinder">
            <a:extLst>
              <a:ext uri="{FF2B5EF4-FFF2-40B4-BE49-F238E27FC236}">
                <a16:creationId xmlns:a16="http://schemas.microsoft.com/office/drawing/2014/main" id="{DD528E3F-F785-2F0D-6AAD-73585D008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7833" y="2687792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4" name="Rechteck 243">
            <a:extLst>
              <a:ext uri="{FF2B5EF4-FFF2-40B4-BE49-F238E27FC236}">
                <a16:creationId xmlns:a16="http://schemas.microsoft.com/office/drawing/2014/main" id="{BFACA5AF-7372-BABF-D2C8-78BD02DC615E}"/>
              </a:ext>
            </a:extLst>
          </p:cNvPr>
          <p:cNvSpPr/>
          <p:nvPr/>
        </p:nvSpPr>
        <p:spPr>
          <a:xfrm>
            <a:off x="25394248" y="4184928"/>
            <a:ext cx="1086288" cy="43854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PCF Data Exchange App</a:t>
            </a:r>
          </a:p>
        </p:txBody>
      </p:sp>
      <p:sp>
        <p:nvSpPr>
          <p:cNvPr id="245" name="Rechteck 244">
            <a:extLst>
              <a:ext uri="{FF2B5EF4-FFF2-40B4-BE49-F238E27FC236}">
                <a16:creationId xmlns:a16="http://schemas.microsoft.com/office/drawing/2014/main" id="{FAE021BE-8083-96B1-6958-15DB94ADA616}"/>
              </a:ext>
            </a:extLst>
          </p:cNvPr>
          <p:cNvSpPr/>
          <p:nvPr/>
        </p:nvSpPr>
        <p:spPr>
          <a:xfrm>
            <a:off x="25394248" y="4723960"/>
            <a:ext cx="1086288" cy="43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PCF </a:t>
            </a:r>
            <a:r>
              <a:rPr lang="de-DE" sz="999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Calculation</a:t>
            </a:r>
            <a:r>
              <a:rPr lang="de-DE" sz="999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App</a:t>
            </a:r>
          </a:p>
        </p:txBody>
      </p:sp>
      <p:sp>
        <p:nvSpPr>
          <p:cNvPr id="249" name="Rechteck 248">
            <a:extLst>
              <a:ext uri="{FF2B5EF4-FFF2-40B4-BE49-F238E27FC236}">
                <a16:creationId xmlns:a16="http://schemas.microsoft.com/office/drawing/2014/main" id="{B4341C92-E19C-B431-64A2-A7B3C9FA56BB}"/>
              </a:ext>
            </a:extLst>
          </p:cNvPr>
          <p:cNvSpPr/>
          <p:nvPr/>
        </p:nvSpPr>
        <p:spPr>
          <a:xfrm>
            <a:off x="12922661" y="5014082"/>
            <a:ext cx="955914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3" name="Grafik 252">
            <a:extLst>
              <a:ext uri="{FF2B5EF4-FFF2-40B4-BE49-F238E27FC236}">
                <a16:creationId xmlns:a16="http://schemas.microsoft.com/office/drawing/2014/main" id="{49788FA7-59E7-0277-7CCA-D17E3CD0A7E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78337" y="3687765"/>
            <a:ext cx="5889884" cy="1373970"/>
          </a:xfrm>
          <a:prstGeom prst="rect">
            <a:avLst/>
          </a:prstGeom>
        </p:spPr>
      </p:pic>
      <p:sp>
        <p:nvSpPr>
          <p:cNvPr id="254" name="Rechteck 253">
            <a:extLst>
              <a:ext uri="{FF2B5EF4-FFF2-40B4-BE49-F238E27FC236}">
                <a16:creationId xmlns:a16="http://schemas.microsoft.com/office/drawing/2014/main" id="{9D610A33-9D6C-C2E3-6356-790ACC2FB674}"/>
              </a:ext>
            </a:extLst>
          </p:cNvPr>
          <p:cNvSpPr/>
          <p:nvPr/>
        </p:nvSpPr>
        <p:spPr>
          <a:xfrm>
            <a:off x="12828772" y="5037596"/>
            <a:ext cx="1280160" cy="806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Pfeil: nach links und oben 132">
            <a:extLst>
              <a:ext uri="{FF2B5EF4-FFF2-40B4-BE49-F238E27FC236}">
                <a16:creationId xmlns:a16="http://schemas.microsoft.com/office/drawing/2014/main" id="{F4BEF904-778A-F2F3-F829-C189CF2916E9}"/>
              </a:ext>
            </a:extLst>
          </p:cNvPr>
          <p:cNvSpPr/>
          <p:nvPr/>
        </p:nvSpPr>
        <p:spPr>
          <a:xfrm rot="5400000">
            <a:off x="12139482" y="5359833"/>
            <a:ext cx="805648" cy="619097"/>
          </a:xfrm>
          <a:prstGeom prst="leftUpArrow">
            <a:avLst>
              <a:gd name="adj1" fmla="val 17426"/>
              <a:gd name="adj2" fmla="val 18688"/>
              <a:gd name="adj3" fmla="val 27525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Textfeld 133">
            <a:extLst>
              <a:ext uri="{FF2B5EF4-FFF2-40B4-BE49-F238E27FC236}">
                <a16:creationId xmlns:a16="http://schemas.microsoft.com/office/drawing/2014/main" id="{CD523DE0-5C39-0BBC-95DC-8A15D317DB0F}"/>
              </a:ext>
            </a:extLst>
          </p:cNvPr>
          <p:cNvSpPr txBox="1"/>
          <p:nvPr/>
        </p:nvSpPr>
        <p:spPr>
          <a:xfrm>
            <a:off x="10897885" y="6237168"/>
            <a:ext cx="2425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cascade</a:t>
            </a:r>
            <a:r>
              <a:rPr lang="de-DE" sz="1400" dirty="0"/>
              <a:t> </a:t>
            </a:r>
            <a:r>
              <a:rPr lang="de-DE" sz="1400" dirty="0" err="1"/>
              <a:t>along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br>
              <a:rPr lang="de-DE" sz="1400" dirty="0"/>
            </a:br>
            <a:r>
              <a:rPr lang="de-DE" sz="1400" dirty="0" err="1"/>
              <a:t>complete</a:t>
            </a:r>
            <a:r>
              <a:rPr lang="de-DE" sz="1400" dirty="0"/>
              <a:t> tier-n </a:t>
            </a:r>
            <a:r>
              <a:rPr lang="de-DE" sz="1400" dirty="0" err="1"/>
              <a:t>supply</a:t>
            </a:r>
            <a:r>
              <a:rPr lang="de-DE" sz="1400" dirty="0"/>
              <a:t> </a:t>
            </a:r>
            <a:r>
              <a:rPr lang="de-DE" sz="1400" dirty="0" err="1"/>
              <a:t>chain</a:t>
            </a:r>
            <a:endParaRPr lang="de-DE" sz="1400" dirty="0"/>
          </a:p>
        </p:txBody>
      </p:sp>
      <p:sp>
        <p:nvSpPr>
          <p:cNvPr id="136" name="Textfeld 135">
            <a:extLst>
              <a:ext uri="{FF2B5EF4-FFF2-40B4-BE49-F238E27FC236}">
                <a16:creationId xmlns:a16="http://schemas.microsoft.com/office/drawing/2014/main" id="{2222AFCC-590F-25C9-1273-ACF15F19A0BC}"/>
              </a:ext>
            </a:extLst>
          </p:cNvPr>
          <p:cNvSpPr txBox="1"/>
          <p:nvPr/>
        </p:nvSpPr>
        <p:spPr>
          <a:xfrm>
            <a:off x="15458483" y="649877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…</a:t>
            </a:r>
          </a:p>
        </p:txBody>
      </p:sp>
      <p:pic>
        <p:nvPicPr>
          <p:cNvPr id="138" name="Grafik 137">
            <a:extLst>
              <a:ext uri="{FF2B5EF4-FFF2-40B4-BE49-F238E27FC236}">
                <a16:creationId xmlns:a16="http://schemas.microsoft.com/office/drawing/2014/main" id="{8E5F79CB-1A24-655D-8475-6173D80341B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955106" y="5473250"/>
            <a:ext cx="2507633" cy="95004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133A908-88D8-06AF-FA74-5263E3867E5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426801" y="6514584"/>
            <a:ext cx="974844" cy="369331"/>
          </a:xfrm>
          <a:prstGeom prst="rect">
            <a:avLst/>
          </a:prstGeom>
        </p:spPr>
      </p:pic>
      <p:sp>
        <p:nvSpPr>
          <p:cNvPr id="4" name="Pfeil: nach links und oben 3">
            <a:extLst>
              <a:ext uri="{FF2B5EF4-FFF2-40B4-BE49-F238E27FC236}">
                <a16:creationId xmlns:a16="http://schemas.microsoft.com/office/drawing/2014/main" id="{8DD9C5C6-6411-5C2D-4CCD-EE5D540607F8}"/>
              </a:ext>
            </a:extLst>
          </p:cNvPr>
          <p:cNvSpPr/>
          <p:nvPr/>
        </p:nvSpPr>
        <p:spPr>
          <a:xfrm rot="5400000">
            <a:off x="14047054" y="6473569"/>
            <a:ext cx="369331" cy="283811"/>
          </a:xfrm>
          <a:prstGeom prst="leftUpArrow">
            <a:avLst>
              <a:gd name="adj1" fmla="val 17426"/>
              <a:gd name="adj2" fmla="val 18688"/>
              <a:gd name="adj3" fmla="val 27525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6269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" name="Straight Connector 145">
            <a:extLst>
              <a:ext uri="{FF2B5EF4-FFF2-40B4-BE49-F238E27FC236}">
                <a16:creationId xmlns:a16="http://schemas.microsoft.com/office/drawing/2014/main" id="{25DC7E72-42AB-4306-B7A9-15FC3ADCCC4B}"/>
              </a:ext>
            </a:extLst>
          </p:cNvPr>
          <p:cNvCxnSpPr>
            <a:cxnSpLocks/>
            <a:stCxn id="186" idx="1"/>
            <a:endCxn id="129" idx="4"/>
          </p:cNvCxnSpPr>
          <p:nvPr/>
        </p:nvCxnSpPr>
        <p:spPr>
          <a:xfrm flipH="1" flipV="1">
            <a:off x="26384070" y="4607750"/>
            <a:ext cx="496293" cy="985250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3" name="Gruppieren 182">
            <a:extLst>
              <a:ext uri="{FF2B5EF4-FFF2-40B4-BE49-F238E27FC236}">
                <a16:creationId xmlns:a16="http://schemas.microsoft.com/office/drawing/2014/main" id="{066E3BD0-90A9-43CF-98C3-014E2DB9730B}"/>
              </a:ext>
            </a:extLst>
          </p:cNvPr>
          <p:cNvGrpSpPr/>
          <p:nvPr/>
        </p:nvGrpSpPr>
        <p:grpSpPr>
          <a:xfrm>
            <a:off x="25737813" y="4893713"/>
            <a:ext cx="2291614" cy="1398574"/>
            <a:chOff x="12539809" y="5274125"/>
            <a:chExt cx="2291614" cy="1398574"/>
          </a:xfrm>
        </p:grpSpPr>
        <p:sp>
          <p:nvSpPr>
            <p:cNvPr id="186" name="Rechteck 185">
              <a:extLst>
                <a:ext uri="{FF2B5EF4-FFF2-40B4-BE49-F238E27FC236}">
                  <a16:creationId xmlns:a16="http://schemas.microsoft.com/office/drawing/2014/main" id="{15F49EBE-984F-43EC-9ECD-2691FEE2D758}"/>
                </a:ext>
              </a:extLst>
            </p:cNvPr>
            <p:cNvSpPr/>
            <p:nvPr/>
          </p:nvSpPr>
          <p:spPr>
            <a:xfrm>
              <a:off x="1368235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84" name="Rechteck 183">
              <a:extLst>
                <a:ext uri="{FF2B5EF4-FFF2-40B4-BE49-F238E27FC236}">
                  <a16:creationId xmlns:a16="http://schemas.microsoft.com/office/drawing/2014/main" id="{8ACE878B-48EA-47EE-AF79-E93DDCE15CCE}"/>
                </a:ext>
              </a:extLst>
            </p:cNvPr>
            <p:cNvSpPr/>
            <p:nvPr/>
          </p:nvSpPr>
          <p:spPr>
            <a:xfrm>
              <a:off x="1253980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85" name="Rechteck: abgerundete Ecken 184">
              <a:extLst>
                <a:ext uri="{FF2B5EF4-FFF2-40B4-BE49-F238E27FC236}">
                  <a16:creationId xmlns:a16="http://schemas.microsoft.com/office/drawing/2014/main" id="{91788A58-F10E-4C80-AA08-58FD57A03F1A}"/>
                </a:ext>
              </a:extLst>
            </p:cNvPr>
            <p:cNvSpPr/>
            <p:nvPr/>
          </p:nvSpPr>
          <p:spPr>
            <a:xfrm>
              <a:off x="12610341" y="5530278"/>
              <a:ext cx="100800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87" name="Rechteck 186">
              <a:extLst>
                <a:ext uri="{FF2B5EF4-FFF2-40B4-BE49-F238E27FC236}">
                  <a16:creationId xmlns:a16="http://schemas.microsoft.com/office/drawing/2014/main" id="{0A3742B1-0296-4203-B290-976EC87349DD}"/>
                </a:ext>
              </a:extLst>
            </p:cNvPr>
            <p:cNvSpPr/>
            <p:nvPr/>
          </p:nvSpPr>
          <p:spPr>
            <a:xfrm>
              <a:off x="13711947" y="5528925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88" name="Rechteck 187">
              <a:extLst>
                <a:ext uri="{FF2B5EF4-FFF2-40B4-BE49-F238E27FC236}">
                  <a16:creationId xmlns:a16="http://schemas.microsoft.com/office/drawing/2014/main" id="{9DBCC64E-71C2-4AEF-B18F-2C1F565C731E}"/>
                </a:ext>
              </a:extLst>
            </p:cNvPr>
            <p:cNvSpPr/>
            <p:nvPr/>
          </p:nvSpPr>
          <p:spPr>
            <a:xfrm>
              <a:off x="13718010" y="6191786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sp>
        <p:nvSpPr>
          <p:cNvPr id="2067" name="Freihandform: Form 2066">
            <a:extLst>
              <a:ext uri="{FF2B5EF4-FFF2-40B4-BE49-F238E27FC236}">
                <a16:creationId xmlns:a16="http://schemas.microsoft.com/office/drawing/2014/main" id="{034EBCF2-D40D-4ABD-907A-2818EA970D8B}"/>
              </a:ext>
            </a:extLst>
          </p:cNvPr>
          <p:cNvSpPr/>
          <p:nvPr/>
        </p:nvSpPr>
        <p:spPr>
          <a:xfrm>
            <a:off x="1578660" y="3448999"/>
            <a:ext cx="24801170" cy="1586380"/>
          </a:xfrm>
          <a:custGeom>
            <a:avLst/>
            <a:gdLst>
              <a:gd name="connsiteX0" fmla="*/ 0 w 24326850"/>
              <a:gd name="connsiteY0" fmla="*/ 0 h 2385759"/>
              <a:gd name="connsiteX1" fmla="*/ 2305050 w 24326850"/>
              <a:gd name="connsiteY1" fmla="*/ 1581150 h 2385759"/>
              <a:gd name="connsiteX2" fmla="*/ 2305050 w 24326850"/>
              <a:gd name="connsiteY2" fmla="*/ 1581150 h 2385759"/>
              <a:gd name="connsiteX3" fmla="*/ 5981700 w 24326850"/>
              <a:gd name="connsiteY3" fmla="*/ 1962150 h 2385759"/>
              <a:gd name="connsiteX4" fmla="*/ 9182100 w 24326850"/>
              <a:gd name="connsiteY4" fmla="*/ 1066800 h 2385759"/>
              <a:gd name="connsiteX5" fmla="*/ 12211050 w 24326850"/>
              <a:gd name="connsiteY5" fmla="*/ 1981200 h 2385759"/>
              <a:gd name="connsiteX6" fmla="*/ 15792450 w 24326850"/>
              <a:gd name="connsiteY6" fmla="*/ 2343150 h 2385759"/>
              <a:gd name="connsiteX7" fmla="*/ 18192750 w 24326850"/>
              <a:gd name="connsiteY7" fmla="*/ 1047750 h 2385759"/>
              <a:gd name="connsiteX8" fmla="*/ 21240750 w 24326850"/>
              <a:gd name="connsiteY8" fmla="*/ 1981200 h 2385759"/>
              <a:gd name="connsiteX9" fmla="*/ 24326850 w 24326850"/>
              <a:gd name="connsiteY9" fmla="*/ 1181100 h 2385759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394467"/>
              <a:gd name="connsiteX1" fmla="*/ 2827564 w 24849364"/>
              <a:gd name="connsiteY1" fmla="*/ 1589858 h 2394467"/>
              <a:gd name="connsiteX2" fmla="*/ 2827564 w 24849364"/>
              <a:gd name="connsiteY2" fmla="*/ 1589858 h 2394467"/>
              <a:gd name="connsiteX3" fmla="*/ 6504214 w 24849364"/>
              <a:gd name="connsiteY3" fmla="*/ 1970858 h 2394467"/>
              <a:gd name="connsiteX4" fmla="*/ 9704614 w 24849364"/>
              <a:gd name="connsiteY4" fmla="*/ 1075508 h 2394467"/>
              <a:gd name="connsiteX5" fmla="*/ 12733564 w 24849364"/>
              <a:gd name="connsiteY5" fmla="*/ 1989908 h 2394467"/>
              <a:gd name="connsiteX6" fmla="*/ 16314964 w 24849364"/>
              <a:gd name="connsiteY6" fmla="*/ 2351858 h 2394467"/>
              <a:gd name="connsiteX7" fmla="*/ 18715264 w 24849364"/>
              <a:gd name="connsiteY7" fmla="*/ 1056458 h 2394467"/>
              <a:gd name="connsiteX8" fmla="*/ 21763264 w 24849364"/>
              <a:gd name="connsiteY8" fmla="*/ 1989908 h 2394467"/>
              <a:gd name="connsiteX9" fmla="*/ 24849364 w 24849364"/>
              <a:gd name="connsiteY9" fmla="*/ 1189808 h 2394467"/>
              <a:gd name="connsiteX0" fmla="*/ 0 w 24849364"/>
              <a:gd name="connsiteY0" fmla="*/ 0 h 2414480"/>
              <a:gd name="connsiteX1" fmla="*/ 2827564 w 24849364"/>
              <a:gd name="connsiteY1" fmla="*/ 1589858 h 2414480"/>
              <a:gd name="connsiteX2" fmla="*/ 2827564 w 24849364"/>
              <a:gd name="connsiteY2" fmla="*/ 1589858 h 2414480"/>
              <a:gd name="connsiteX3" fmla="*/ 6504214 w 24849364"/>
              <a:gd name="connsiteY3" fmla="*/ 1970858 h 2414480"/>
              <a:gd name="connsiteX4" fmla="*/ 9704614 w 24849364"/>
              <a:gd name="connsiteY4" fmla="*/ 1075508 h 2414480"/>
              <a:gd name="connsiteX5" fmla="*/ 12733564 w 24849364"/>
              <a:gd name="connsiteY5" fmla="*/ 1989908 h 2414480"/>
              <a:gd name="connsiteX6" fmla="*/ 16314964 w 24849364"/>
              <a:gd name="connsiteY6" fmla="*/ 2351858 h 2414480"/>
              <a:gd name="connsiteX7" fmla="*/ 18715264 w 24849364"/>
              <a:gd name="connsiteY7" fmla="*/ 1056458 h 2414480"/>
              <a:gd name="connsiteX8" fmla="*/ 21763264 w 24849364"/>
              <a:gd name="connsiteY8" fmla="*/ 1989908 h 2414480"/>
              <a:gd name="connsiteX9" fmla="*/ 24849364 w 24849364"/>
              <a:gd name="connsiteY9" fmla="*/ 1189808 h 2414480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4849364"/>
              <a:gd name="connsiteY0" fmla="*/ 0 h 2482939"/>
              <a:gd name="connsiteX1" fmla="*/ 2827564 w 24849364"/>
              <a:gd name="connsiteY1" fmla="*/ 1589858 h 2482939"/>
              <a:gd name="connsiteX2" fmla="*/ 2827564 w 24849364"/>
              <a:gd name="connsiteY2" fmla="*/ 1589858 h 2482939"/>
              <a:gd name="connsiteX3" fmla="*/ 6504214 w 24849364"/>
              <a:gd name="connsiteY3" fmla="*/ 1970858 h 2482939"/>
              <a:gd name="connsiteX4" fmla="*/ 9704614 w 24849364"/>
              <a:gd name="connsiteY4" fmla="*/ 1075508 h 2482939"/>
              <a:gd name="connsiteX5" fmla="*/ 12733564 w 24849364"/>
              <a:gd name="connsiteY5" fmla="*/ 1989908 h 2482939"/>
              <a:gd name="connsiteX6" fmla="*/ 16314964 w 24849364"/>
              <a:gd name="connsiteY6" fmla="*/ 2351858 h 2482939"/>
              <a:gd name="connsiteX7" fmla="*/ 18715264 w 24849364"/>
              <a:gd name="connsiteY7" fmla="*/ 1056458 h 2482939"/>
              <a:gd name="connsiteX8" fmla="*/ 21763264 w 24849364"/>
              <a:gd name="connsiteY8" fmla="*/ 1989908 h 2482939"/>
              <a:gd name="connsiteX9" fmla="*/ 24849364 w 24849364"/>
              <a:gd name="connsiteY9" fmla="*/ 1189808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763264 w 25128038"/>
              <a:gd name="connsiteY8" fmla="*/ 1989908 h 2482939"/>
              <a:gd name="connsiteX9" fmla="*/ 25128038 w 25128038"/>
              <a:gd name="connsiteY9" fmla="*/ 1172391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763264 w 25128038"/>
              <a:gd name="connsiteY8" fmla="*/ 1989908 h 2482939"/>
              <a:gd name="connsiteX9" fmla="*/ 25128038 w 25128038"/>
              <a:gd name="connsiteY9" fmla="*/ 1172391 h 2482939"/>
              <a:gd name="connsiteX0" fmla="*/ 0 w 25128038"/>
              <a:gd name="connsiteY0" fmla="*/ 0 h 2482939"/>
              <a:gd name="connsiteX1" fmla="*/ 2827564 w 25128038"/>
              <a:gd name="connsiteY1" fmla="*/ 1589858 h 2482939"/>
              <a:gd name="connsiteX2" fmla="*/ 2827564 w 25128038"/>
              <a:gd name="connsiteY2" fmla="*/ 1589858 h 2482939"/>
              <a:gd name="connsiteX3" fmla="*/ 6504214 w 25128038"/>
              <a:gd name="connsiteY3" fmla="*/ 1970858 h 2482939"/>
              <a:gd name="connsiteX4" fmla="*/ 9704614 w 25128038"/>
              <a:gd name="connsiteY4" fmla="*/ 1075508 h 2482939"/>
              <a:gd name="connsiteX5" fmla="*/ 12733564 w 25128038"/>
              <a:gd name="connsiteY5" fmla="*/ 1989908 h 2482939"/>
              <a:gd name="connsiteX6" fmla="*/ 16314964 w 25128038"/>
              <a:gd name="connsiteY6" fmla="*/ 2351858 h 2482939"/>
              <a:gd name="connsiteX7" fmla="*/ 18715264 w 25128038"/>
              <a:gd name="connsiteY7" fmla="*/ 1056458 h 2482939"/>
              <a:gd name="connsiteX8" fmla="*/ 21998396 w 25128038"/>
              <a:gd name="connsiteY8" fmla="*/ 2024742 h 2482939"/>
              <a:gd name="connsiteX9" fmla="*/ 25128038 w 25128038"/>
              <a:gd name="connsiteY9" fmla="*/ 1172391 h 2482939"/>
              <a:gd name="connsiteX0" fmla="*/ 0 w 24615974"/>
              <a:gd name="connsiteY0" fmla="*/ 0 h 2428075"/>
              <a:gd name="connsiteX1" fmla="*/ 2315500 w 24615974"/>
              <a:gd name="connsiteY1" fmla="*/ 1534994 h 2428075"/>
              <a:gd name="connsiteX2" fmla="*/ 2315500 w 24615974"/>
              <a:gd name="connsiteY2" fmla="*/ 1534994 h 2428075"/>
              <a:gd name="connsiteX3" fmla="*/ 5992150 w 24615974"/>
              <a:gd name="connsiteY3" fmla="*/ 1915994 h 2428075"/>
              <a:gd name="connsiteX4" fmla="*/ 9192550 w 24615974"/>
              <a:gd name="connsiteY4" fmla="*/ 1020644 h 2428075"/>
              <a:gd name="connsiteX5" fmla="*/ 12221500 w 24615974"/>
              <a:gd name="connsiteY5" fmla="*/ 1935044 h 2428075"/>
              <a:gd name="connsiteX6" fmla="*/ 15802900 w 24615974"/>
              <a:gd name="connsiteY6" fmla="*/ 2296994 h 2428075"/>
              <a:gd name="connsiteX7" fmla="*/ 18203200 w 24615974"/>
              <a:gd name="connsiteY7" fmla="*/ 1001594 h 2428075"/>
              <a:gd name="connsiteX8" fmla="*/ 21486332 w 24615974"/>
              <a:gd name="connsiteY8" fmla="*/ 1969878 h 2428075"/>
              <a:gd name="connsiteX9" fmla="*/ 24615974 w 24615974"/>
              <a:gd name="connsiteY9" fmla="*/ 1117527 h 2428075"/>
              <a:gd name="connsiteX0" fmla="*/ 0 w 24615974"/>
              <a:gd name="connsiteY0" fmla="*/ 0 h 2428075"/>
              <a:gd name="connsiteX1" fmla="*/ 2315500 w 24615974"/>
              <a:gd name="connsiteY1" fmla="*/ 1534994 h 2428075"/>
              <a:gd name="connsiteX2" fmla="*/ 2315500 w 24615974"/>
              <a:gd name="connsiteY2" fmla="*/ 1534994 h 2428075"/>
              <a:gd name="connsiteX3" fmla="*/ 5992150 w 24615974"/>
              <a:gd name="connsiteY3" fmla="*/ 1915994 h 2428075"/>
              <a:gd name="connsiteX4" fmla="*/ 9192550 w 24615974"/>
              <a:gd name="connsiteY4" fmla="*/ 1020644 h 2428075"/>
              <a:gd name="connsiteX5" fmla="*/ 12221500 w 24615974"/>
              <a:gd name="connsiteY5" fmla="*/ 1935044 h 2428075"/>
              <a:gd name="connsiteX6" fmla="*/ 15802900 w 24615974"/>
              <a:gd name="connsiteY6" fmla="*/ 2296994 h 2428075"/>
              <a:gd name="connsiteX7" fmla="*/ 18203200 w 24615974"/>
              <a:gd name="connsiteY7" fmla="*/ 1001594 h 2428075"/>
              <a:gd name="connsiteX8" fmla="*/ 21486332 w 24615974"/>
              <a:gd name="connsiteY8" fmla="*/ 1969878 h 2428075"/>
              <a:gd name="connsiteX9" fmla="*/ 24615974 w 24615974"/>
              <a:gd name="connsiteY9" fmla="*/ 1117527 h 2428075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40939 w 25141413"/>
              <a:gd name="connsiteY2" fmla="*/ 1637352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40939 w 25141413"/>
              <a:gd name="connsiteY2" fmla="*/ 1637352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81882 w 25141413"/>
              <a:gd name="connsiteY2" fmla="*/ 1562289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40939 w 25141413"/>
              <a:gd name="connsiteY1" fmla="*/ 1637352 h 2530433"/>
              <a:gd name="connsiteX2" fmla="*/ 2881882 w 25141413"/>
              <a:gd name="connsiteY2" fmla="*/ 1575937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6517589 w 25141413"/>
              <a:gd name="connsiteY3" fmla="*/ 201835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5889792 w 25141413"/>
              <a:gd name="connsiteY3" fmla="*/ 122678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30433"/>
              <a:gd name="connsiteX1" fmla="*/ 2861410 w 25141413"/>
              <a:gd name="connsiteY1" fmla="*/ 1562289 h 2530433"/>
              <a:gd name="connsiteX2" fmla="*/ 2881882 w 25141413"/>
              <a:gd name="connsiteY2" fmla="*/ 1575937 h 2530433"/>
              <a:gd name="connsiteX3" fmla="*/ 5889792 w 25141413"/>
              <a:gd name="connsiteY3" fmla="*/ 1226782 h 2530433"/>
              <a:gd name="connsiteX4" fmla="*/ 9717989 w 25141413"/>
              <a:gd name="connsiteY4" fmla="*/ 1123002 h 2530433"/>
              <a:gd name="connsiteX5" fmla="*/ 12746939 w 25141413"/>
              <a:gd name="connsiteY5" fmla="*/ 2037402 h 2530433"/>
              <a:gd name="connsiteX6" fmla="*/ 16328339 w 25141413"/>
              <a:gd name="connsiteY6" fmla="*/ 2399352 h 2530433"/>
              <a:gd name="connsiteX7" fmla="*/ 18728639 w 25141413"/>
              <a:gd name="connsiteY7" fmla="*/ 1103952 h 2530433"/>
              <a:gd name="connsiteX8" fmla="*/ 22011771 w 25141413"/>
              <a:gd name="connsiteY8" fmla="*/ 2072236 h 2530433"/>
              <a:gd name="connsiteX9" fmla="*/ 25141413 w 25141413"/>
              <a:gd name="connsiteY9" fmla="*/ 1219885 h 2530433"/>
              <a:gd name="connsiteX0" fmla="*/ 0 w 25141413"/>
              <a:gd name="connsiteY0" fmla="*/ 0 h 2513051"/>
              <a:gd name="connsiteX1" fmla="*/ 2861410 w 25141413"/>
              <a:gd name="connsiteY1" fmla="*/ 1562289 h 2513051"/>
              <a:gd name="connsiteX2" fmla="*/ 2881882 w 25141413"/>
              <a:gd name="connsiteY2" fmla="*/ 1575937 h 2513051"/>
              <a:gd name="connsiteX3" fmla="*/ 5889792 w 25141413"/>
              <a:gd name="connsiteY3" fmla="*/ 1226782 h 2513051"/>
              <a:gd name="connsiteX4" fmla="*/ 9642926 w 25141413"/>
              <a:gd name="connsiteY4" fmla="*/ 761337 h 2513051"/>
              <a:gd name="connsiteX5" fmla="*/ 12746939 w 25141413"/>
              <a:gd name="connsiteY5" fmla="*/ 2037402 h 2513051"/>
              <a:gd name="connsiteX6" fmla="*/ 16328339 w 25141413"/>
              <a:gd name="connsiteY6" fmla="*/ 2399352 h 2513051"/>
              <a:gd name="connsiteX7" fmla="*/ 18728639 w 25141413"/>
              <a:gd name="connsiteY7" fmla="*/ 1103952 h 2513051"/>
              <a:gd name="connsiteX8" fmla="*/ 22011771 w 25141413"/>
              <a:gd name="connsiteY8" fmla="*/ 2072236 h 2513051"/>
              <a:gd name="connsiteX9" fmla="*/ 25141413 w 25141413"/>
              <a:gd name="connsiteY9" fmla="*/ 1219885 h 2513051"/>
              <a:gd name="connsiteX0" fmla="*/ 0 w 25141413"/>
              <a:gd name="connsiteY0" fmla="*/ 0 h 2401770"/>
              <a:gd name="connsiteX1" fmla="*/ 2861410 w 25141413"/>
              <a:gd name="connsiteY1" fmla="*/ 1562289 h 2401770"/>
              <a:gd name="connsiteX2" fmla="*/ 2881882 w 25141413"/>
              <a:gd name="connsiteY2" fmla="*/ 1575937 h 2401770"/>
              <a:gd name="connsiteX3" fmla="*/ 5889792 w 25141413"/>
              <a:gd name="connsiteY3" fmla="*/ 1226782 h 2401770"/>
              <a:gd name="connsiteX4" fmla="*/ 9642926 w 25141413"/>
              <a:gd name="connsiteY4" fmla="*/ 761337 h 2401770"/>
              <a:gd name="connsiteX5" fmla="*/ 12310211 w 25141413"/>
              <a:gd name="connsiteY5" fmla="*/ 1409605 h 2401770"/>
              <a:gd name="connsiteX6" fmla="*/ 16328339 w 25141413"/>
              <a:gd name="connsiteY6" fmla="*/ 2399352 h 2401770"/>
              <a:gd name="connsiteX7" fmla="*/ 18728639 w 25141413"/>
              <a:gd name="connsiteY7" fmla="*/ 1103952 h 2401770"/>
              <a:gd name="connsiteX8" fmla="*/ 22011771 w 25141413"/>
              <a:gd name="connsiteY8" fmla="*/ 2072236 h 2401770"/>
              <a:gd name="connsiteX9" fmla="*/ 25141413 w 25141413"/>
              <a:gd name="connsiteY9" fmla="*/ 1219885 h 2401770"/>
              <a:gd name="connsiteX0" fmla="*/ 0 w 25141413"/>
              <a:gd name="connsiteY0" fmla="*/ 0 h 2401885"/>
              <a:gd name="connsiteX1" fmla="*/ 2861410 w 25141413"/>
              <a:gd name="connsiteY1" fmla="*/ 1562289 h 2401885"/>
              <a:gd name="connsiteX2" fmla="*/ 2881882 w 25141413"/>
              <a:gd name="connsiteY2" fmla="*/ 1575937 h 2401885"/>
              <a:gd name="connsiteX3" fmla="*/ 5889792 w 25141413"/>
              <a:gd name="connsiteY3" fmla="*/ 1226782 h 2401885"/>
              <a:gd name="connsiteX4" fmla="*/ 9149945 w 25141413"/>
              <a:gd name="connsiteY4" fmla="*/ 538700 h 2401885"/>
              <a:gd name="connsiteX5" fmla="*/ 12310211 w 25141413"/>
              <a:gd name="connsiteY5" fmla="*/ 1409605 h 2401885"/>
              <a:gd name="connsiteX6" fmla="*/ 16328339 w 25141413"/>
              <a:gd name="connsiteY6" fmla="*/ 2399352 h 2401885"/>
              <a:gd name="connsiteX7" fmla="*/ 18728639 w 25141413"/>
              <a:gd name="connsiteY7" fmla="*/ 1103952 h 2401885"/>
              <a:gd name="connsiteX8" fmla="*/ 22011771 w 25141413"/>
              <a:gd name="connsiteY8" fmla="*/ 2072236 h 2401885"/>
              <a:gd name="connsiteX9" fmla="*/ 25141413 w 25141413"/>
              <a:gd name="connsiteY9" fmla="*/ 1219885 h 2401885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28639 w 25141413"/>
              <a:gd name="connsiteY7" fmla="*/ 1103952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28639 w 25141413"/>
              <a:gd name="connsiteY7" fmla="*/ 1103952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6406716 w 25141413"/>
              <a:gd name="connsiteY6" fmla="*/ 146753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85720 w 25141413"/>
              <a:gd name="connsiteY6" fmla="*/ 151006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85720 w 25141413"/>
              <a:gd name="connsiteY6" fmla="*/ 151006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32557 w 25141413"/>
              <a:gd name="connsiteY6" fmla="*/ 1467535 h 2072653"/>
              <a:gd name="connsiteX7" fmla="*/ 18781803 w 25141413"/>
              <a:gd name="connsiteY7" fmla="*/ 710547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2072653"/>
              <a:gd name="connsiteX1" fmla="*/ 2861410 w 25141413"/>
              <a:gd name="connsiteY1" fmla="*/ 1562289 h 2072653"/>
              <a:gd name="connsiteX2" fmla="*/ 2881882 w 25141413"/>
              <a:gd name="connsiteY2" fmla="*/ 1575937 h 2072653"/>
              <a:gd name="connsiteX3" fmla="*/ 5889792 w 25141413"/>
              <a:gd name="connsiteY3" fmla="*/ 1226782 h 2072653"/>
              <a:gd name="connsiteX4" fmla="*/ 9149945 w 25141413"/>
              <a:gd name="connsiteY4" fmla="*/ 538700 h 2072653"/>
              <a:gd name="connsiteX5" fmla="*/ 12310211 w 25141413"/>
              <a:gd name="connsiteY5" fmla="*/ 1409605 h 2072653"/>
              <a:gd name="connsiteX6" fmla="*/ 15832557 w 25141413"/>
              <a:gd name="connsiteY6" fmla="*/ 1467535 h 2072653"/>
              <a:gd name="connsiteX7" fmla="*/ 18686111 w 25141413"/>
              <a:gd name="connsiteY7" fmla="*/ 795608 h 2072653"/>
              <a:gd name="connsiteX8" fmla="*/ 22011771 w 25141413"/>
              <a:gd name="connsiteY8" fmla="*/ 2072236 h 2072653"/>
              <a:gd name="connsiteX9" fmla="*/ 25141413 w 25141413"/>
              <a:gd name="connsiteY9" fmla="*/ 1219885 h 2072653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35326 w 25141413"/>
              <a:gd name="connsiteY8" fmla="*/ 1466180 h 1586380"/>
              <a:gd name="connsiteX9" fmla="*/ 25141413 w 25141413"/>
              <a:gd name="connsiteY9" fmla="*/ 1219885 h 1586380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45959 w 25141413"/>
              <a:gd name="connsiteY8" fmla="*/ 1519343 h 1586380"/>
              <a:gd name="connsiteX9" fmla="*/ 25141413 w 25141413"/>
              <a:gd name="connsiteY9" fmla="*/ 1219885 h 1586380"/>
              <a:gd name="connsiteX0" fmla="*/ 0 w 25141413"/>
              <a:gd name="connsiteY0" fmla="*/ 0 h 1586380"/>
              <a:gd name="connsiteX1" fmla="*/ 2861410 w 25141413"/>
              <a:gd name="connsiteY1" fmla="*/ 1562289 h 1586380"/>
              <a:gd name="connsiteX2" fmla="*/ 2881882 w 25141413"/>
              <a:gd name="connsiteY2" fmla="*/ 1575937 h 1586380"/>
              <a:gd name="connsiteX3" fmla="*/ 5889792 w 25141413"/>
              <a:gd name="connsiteY3" fmla="*/ 1226782 h 1586380"/>
              <a:gd name="connsiteX4" fmla="*/ 9149945 w 25141413"/>
              <a:gd name="connsiteY4" fmla="*/ 538700 h 1586380"/>
              <a:gd name="connsiteX5" fmla="*/ 12310211 w 25141413"/>
              <a:gd name="connsiteY5" fmla="*/ 1409605 h 1586380"/>
              <a:gd name="connsiteX6" fmla="*/ 15832557 w 25141413"/>
              <a:gd name="connsiteY6" fmla="*/ 1467535 h 1586380"/>
              <a:gd name="connsiteX7" fmla="*/ 18686111 w 25141413"/>
              <a:gd name="connsiteY7" fmla="*/ 795608 h 1586380"/>
              <a:gd name="connsiteX8" fmla="*/ 21745959 w 25141413"/>
              <a:gd name="connsiteY8" fmla="*/ 1519343 h 1586380"/>
              <a:gd name="connsiteX9" fmla="*/ 25141413 w 25141413"/>
              <a:gd name="connsiteY9" fmla="*/ 1219885 h 1586380"/>
              <a:gd name="connsiteX0" fmla="*/ 0 w 24801170"/>
              <a:gd name="connsiteY0" fmla="*/ 0 h 1586380"/>
              <a:gd name="connsiteX1" fmla="*/ 2861410 w 24801170"/>
              <a:gd name="connsiteY1" fmla="*/ 1562289 h 1586380"/>
              <a:gd name="connsiteX2" fmla="*/ 2881882 w 24801170"/>
              <a:gd name="connsiteY2" fmla="*/ 1575937 h 1586380"/>
              <a:gd name="connsiteX3" fmla="*/ 5889792 w 24801170"/>
              <a:gd name="connsiteY3" fmla="*/ 1226782 h 1586380"/>
              <a:gd name="connsiteX4" fmla="*/ 9149945 w 24801170"/>
              <a:gd name="connsiteY4" fmla="*/ 538700 h 1586380"/>
              <a:gd name="connsiteX5" fmla="*/ 12310211 w 24801170"/>
              <a:gd name="connsiteY5" fmla="*/ 1409605 h 1586380"/>
              <a:gd name="connsiteX6" fmla="*/ 15832557 w 24801170"/>
              <a:gd name="connsiteY6" fmla="*/ 1467535 h 1586380"/>
              <a:gd name="connsiteX7" fmla="*/ 18686111 w 24801170"/>
              <a:gd name="connsiteY7" fmla="*/ 795608 h 1586380"/>
              <a:gd name="connsiteX8" fmla="*/ 21745959 w 24801170"/>
              <a:gd name="connsiteY8" fmla="*/ 1519343 h 1586380"/>
              <a:gd name="connsiteX9" fmla="*/ 24801170 w 24801170"/>
              <a:gd name="connsiteY9" fmla="*/ 1028499 h 1586380"/>
              <a:gd name="connsiteX0" fmla="*/ 0 w 24801170"/>
              <a:gd name="connsiteY0" fmla="*/ 0 h 1586380"/>
              <a:gd name="connsiteX1" fmla="*/ 2861410 w 24801170"/>
              <a:gd name="connsiteY1" fmla="*/ 1562289 h 1586380"/>
              <a:gd name="connsiteX2" fmla="*/ 2881882 w 24801170"/>
              <a:gd name="connsiteY2" fmla="*/ 1575937 h 1586380"/>
              <a:gd name="connsiteX3" fmla="*/ 5889792 w 24801170"/>
              <a:gd name="connsiteY3" fmla="*/ 1226782 h 1586380"/>
              <a:gd name="connsiteX4" fmla="*/ 9149945 w 24801170"/>
              <a:gd name="connsiteY4" fmla="*/ 538700 h 1586380"/>
              <a:gd name="connsiteX5" fmla="*/ 12310211 w 24801170"/>
              <a:gd name="connsiteY5" fmla="*/ 1409605 h 1586380"/>
              <a:gd name="connsiteX6" fmla="*/ 15832557 w 24801170"/>
              <a:gd name="connsiteY6" fmla="*/ 1467535 h 1586380"/>
              <a:gd name="connsiteX7" fmla="*/ 18686111 w 24801170"/>
              <a:gd name="connsiteY7" fmla="*/ 795608 h 1586380"/>
              <a:gd name="connsiteX8" fmla="*/ 21745959 w 24801170"/>
              <a:gd name="connsiteY8" fmla="*/ 1519343 h 1586380"/>
              <a:gd name="connsiteX9" fmla="*/ 24801170 w 24801170"/>
              <a:gd name="connsiteY9" fmla="*/ 1028499 h 1586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01170" h="1586380">
                <a:moveTo>
                  <a:pt x="0" y="0"/>
                </a:moveTo>
                <a:cubicBezTo>
                  <a:pt x="1586390" y="243668"/>
                  <a:pt x="1892764" y="1067170"/>
                  <a:pt x="2861410" y="1562289"/>
                </a:cubicBezTo>
                <a:lnTo>
                  <a:pt x="2881882" y="1575937"/>
                </a:lnTo>
                <a:cubicBezTo>
                  <a:pt x="3494657" y="1639437"/>
                  <a:pt x="4845115" y="1399655"/>
                  <a:pt x="5889792" y="1226782"/>
                </a:cubicBezTo>
                <a:cubicBezTo>
                  <a:pt x="6934469" y="1053909"/>
                  <a:pt x="8079875" y="508230"/>
                  <a:pt x="9149945" y="538700"/>
                </a:cubicBezTo>
                <a:cubicBezTo>
                  <a:pt x="10220015" y="569170"/>
                  <a:pt x="11196442" y="1254799"/>
                  <a:pt x="12310211" y="1409605"/>
                </a:cubicBezTo>
                <a:cubicBezTo>
                  <a:pt x="13423980" y="1564411"/>
                  <a:pt x="14769907" y="1569868"/>
                  <a:pt x="15832557" y="1467535"/>
                </a:cubicBezTo>
                <a:cubicBezTo>
                  <a:pt x="16895207" y="1365202"/>
                  <a:pt x="17700544" y="786973"/>
                  <a:pt x="18686111" y="795608"/>
                </a:cubicBezTo>
                <a:cubicBezTo>
                  <a:pt x="19671678" y="804243"/>
                  <a:pt x="20711051" y="1179863"/>
                  <a:pt x="21745959" y="1519343"/>
                </a:cubicBezTo>
                <a:cubicBezTo>
                  <a:pt x="22768309" y="1541568"/>
                  <a:pt x="23355232" y="796443"/>
                  <a:pt x="24801170" y="1028499"/>
                </a:cubicBezTo>
              </a:path>
            </a:pathLst>
          </a:custGeom>
          <a:noFill/>
          <a:ln w="57150">
            <a:solidFill>
              <a:srgbClr val="FAA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1B7C5BD-B0D8-4323-9867-5DD62AF6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7" y="383299"/>
            <a:ext cx="22243395" cy="756113"/>
          </a:xfrm>
        </p:spPr>
        <p:txBody>
          <a:bodyPr/>
          <a:lstStyle/>
          <a:p>
            <a:r>
              <a:rPr lang="de-DE" dirty="0"/>
              <a:t>PCF </a:t>
            </a:r>
            <a:r>
              <a:rPr lang="de-DE" dirty="0" err="1"/>
              <a:t>calculation</a:t>
            </a:r>
            <a:r>
              <a:rPr lang="de-DE" dirty="0"/>
              <a:t>(</a:t>
            </a:r>
            <a:r>
              <a:rPr lang="de-DE" dirty="0" err="1"/>
              <a:t>overview</a:t>
            </a:r>
            <a:r>
              <a:rPr lang="de-DE" dirty="0"/>
              <a:t>).</a:t>
            </a:r>
            <a:endParaRPr lang="en-US" dirty="0"/>
          </a:p>
        </p:txBody>
      </p:sp>
      <p:pic>
        <p:nvPicPr>
          <p:cNvPr id="98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846D0CCD-8A1C-4EA4-A609-68F990813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441" y="2718228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Denkblase: wolkenförmig 98">
            <a:extLst>
              <a:ext uri="{FF2B5EF4-FFF2-40B4-BE49-F238E27FC236}">
                <a16:creationId xmlns:a16="http://schemas.microsoft.com/office/drawing/2014/main" id="{0D5DDD24-5EA4-46A9-BF60-E64125482FD2}"/>
              </a:ext>
            </a:extLst>
          </p:cNvPr>
          <p:cNvSpPr/>
          <p:nvPr/>
        </p:nvSpPr>
        <p:spPr>
          <a:xfrm>
            <a:off x="1697000" y="1692861"/>
            <a:ext cx="1712072" cy="918813"/>
          </a:xfrm>
          <a:prstGeom prst="cloudCallout">
            <a:avLst>
              <a:gd name="adj1" fmla="val -52584"/>
              <a:gd name="adj2" fmla="val 55719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chemeClr val="tx1"/>
                </a:solidFill>
              </a:rPr>
              <a:t>Ah, I </a:t>
            </a:r>
            <a:r>
              <a:rPr lang="de-DE" sz="999" dirty="0" err="1">
                <a:solidFill>
                  <a:schemeClr val="tx1"/>
                </a:solidFill>
              </a:rPr>
              <a:t>received</a:t>
            </a:r>
            <a:r>
              <a:rPr lang="de-DE" sz="999" dirty="0">
                <a:solidFill>
                  <a:schemeClr val="tx1"/>
                </a:solidFill>
              </a:rPr>
              <a:t> a PCF Request </a:t>
            </a:r>
            <a:r>
              <a:rPr lang="de-DE" sz="999" dirty="0" err="1">
                <a:solidFill>
                  <a:schemeClr val="tx1"/>
                </a:solidFill>
              </a:rPr>
              <a:t>for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part</a:t>
            </a:r>
            <a:r>
              <a:rPr lang="de-DE" sz="999" dirty="0">
                <a:solidFill>
                  <a:schemeClr val="tx1"/>
                </a:solidFill>
              </a:rPr>
              <a:t> A-3649 </a:t>
            </a:r>
            <a:r>
              <a:rPr lang="de-DE" sz="999" dirty="0" err="1">
                <a:solidFill>
                  <a:schemeClr val="tx1"/>
                </a:solidFill>
              </a:rPr>
              <a:t>from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my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customer</a:t>
            </a:r>
            <a:r>
              <a:rPr lang="de-DE" sz="999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02" name="Oval 134">
            <a:extLst>
              <a:ext uri="{FF2B5EF4-FFF2-40B4-BE49-F238E27FC236}">
                <a16:creationId xmlns:a16="http://schemas.microsoft.com/office/drawing/2014/main" id="{B25B222F-AC91-4E20-A048-551F214684BB}"/>
              </a:ext>
            </a:extLst>
          </p:cNvPr>
          <p:cNvSpPr/>
          <p:nvPr/>
        </p:nvSpPr>
        <p:spPr>
          <a:xfrm>
            <a:off x="1301650" y="3320213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103" name="Picture 4" descr="Vektorgrafiken ClipArt Portable Netzwerk-Grafik-Computer-Icons Person -  denkender Mann png Download png herunterladen - 512*512 - Kostenlos  transparent Linie png Herunterladen.">
            <a:extLst>
              <a:ext uri="{FF2B5EF4-FFF2-40B4-BE49-F238E27FC236}">
                <a16:creationId xmlns:a16="http://schemas.microsoft.com/office/drawing/2014/main" id="{D80D7CFB-1219-412F-BB38-B2C27EFEC1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5" r="23932"/>
          <a:stretch/>
        </p:blipFill>
        <p:spPr bwMode="auto">
          <a:xfrm>
            <a:off x="4182714" y="4174355"/>
            <a:ext cx="586361" cy="62808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4" name="Denkblase: wolkenförmig 103">
            <a:extLst>
              <a:ext uri="{FF2B5EF4-FFF2-40B4-BE49-F238E27FC236}">
                <a16:creationId xmlns:a16="http://schemas.microsoft.com/office/drawing/2014/main" id="{04B3CB7A-A1EC-4E1A-A0C0-3635CCBC62B8}"/>
              </a:ext>
            </a:extLst>
          </p:cNvPr>
          <p:cNvSpPr/>
          <p:nvPr/>
        </p:nvSpPr>
        <p:spPr>
          <a:xfrm>
            <a:off x="3529408" y="2124075"/>
            <a:ext cx="2701772" cy="1694649"/>
          </a:xfrm>
          <a:prstGeom prst="cloudCallout">
            <a:avLst>
              <a:gd name="adj1" fmla="val -14669"/>
              <a:gd name="adj2" fmla="val 66155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999" dirty="0">
                <a:solidFill>
                  <a:schemeClr val="tx1"/>
                </a:solidFill>
              </a:rPr>
              <a:t>Ok, </a:t>
            </a:r>
            <a:r>
              <a:rPr lang="de-DE" sz="999" dirty="0" err="1">
                <a:solidFill>
                  <a:schemeClr val="tx1"/>
                </a:solidFill>
              </a:rPr>
              <a:t>let‘s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de-DE" sz="999" dirty="0" err="1">
                <a:solidFill>
                  <a:schemeClr val="tx1"/>
                </a:solidFill>
              </a:rPr>
              <a:t>make</a:t>
            </a:r>
            <a:r>
              <a:rPr lang="de-DE" sz="999" dirty="0">
                <a:solidFill>
                  <a:schemeClr val="tx1"/>
                </a:solidFill>
              </a:rPr>
              <a:t> a plan: </a:t>
            </a:r>
            <a:r>
              <a:rPr lang="en-US" sz="999" dirty="0">
                <a:solidFill>
                  <a:schemeClr val="tx1"/>
                </a:solidFill>
              </a:rPr>
              <a:t>How do I have to structure the PCF calculation? What are the different components of the PCF?</a:t>
            </a:r>
            <a:r>
              <a:rPr lang="de-DE" sz="999" dirty="0">
                <a:solidFill>
                  <a:schemeClr val="tx1"/>
                </a:solidFill>
              </a:rPr>
              <a:t> </a:t>
            </a:r>
            <a:r>
              <a:rPr lang="en-US" sz="999" dirty="0">
                <a:solidFill>
                  <a:schemeClr val="tx1"/>
                </a:solidFill>
              </a:rPr>
              <a:t>Where can I get the relevant data from? My PCF calculation app will guide me through this process.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05" name="Oval 134">
            <a:extLst>
              <a:ext uri="{FF2B5EF4-FFF2-40B4-BE49-F238E27FC236}">
                <a16:creationId xmlns:a16="http://schemas.microsoft.com/office/drawing/2014/main" id="{26F5DE81-81F8-44CE-9C55-4FA813A44BAF}"/>
              </a:ext>
            </a:extLst>
          </p:cNvPr>
          <p:cNvSpPr/>
          <p:nvPr/>
        </p:nvSpPr>
        <p:spPr>
          <a:xfrm>
            <a:off x="4182714" y="4843197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7" name="Denkblase: wolkenförmig 106">
            <a:extLst>
              <a:ext uri="{FF2B5EF4-FFF2-40B4-BE49-F238E27FC236}">
                <a16:creationId xmlns:a16="http://schemas.microsoft.com/office/drawing/2014/main" id="{70291CBE-9538-4233-B038-C354C099E9C2}"/>
              </a:ext>
            </a:extLst>
          </p:cNvPr>
          <p:cNvSpPr/>
          <p:nvPr/>
        </p:nvSpPr>
        <p:spPr>
          <a:xfrm>
            <a:off x="6601987" y="1632591"/>
            <a:ext cx="2997969" cy="1912461"/>
          </a:xfrm>
          <a:prstGeom prst="cloudCallout">
            <a:avLst>
              <a:gd name="adj1" fmla="val -19413"/>
              <a:gd name="adj2" fmla="val 63234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As a first step of the PCF calculation, I need the </a:t>
            </a:r>
            <a:r>
              <a:rPr lang="en-US" sz="999" b="1" dirty="0">
                <a:solidFill>
                  <a:schemeClr val="tx1"/>
                </a:solidFill>
              </a:rPr>
              <a:t>direct emissions </a:t>
            </a:r>
            <a:r>
              <a:rPr lang="en-US" sz="999" dirty="0">
                <a:solidFill>
                  <a:schemeClr val="tx1"/>
                </a:solidFill>
              </a:rPr>
              <a:t>from my production (e.g. use of natural gas or fuels).</a:t>
            </a:r>
            <a:br>
              <a:rPr lang="en-US" sz="999" dirty="0">
                <a:solidFill>
                  <a:schemeClr val="tx1"/>
                </a:solidFill>
              </a:rPr>
            </a:br>
            <a:r>
              <a:rPr lang="en-US" sz="999" dirty="0">
                <a:solidFill>
                  <a:schemeClr val="tx1"/>
                </a:solidFill>
              </a:rPr>
              <a:t>I get the raw data from internal data sources and can enter them directly in the calculation tool.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08" name="Denkblase: wolkenförmig 107">
            <a:extLst>
              <a:ext uri="{FF2B5EF4-FFF2-40B4-BE49-F238E27FC236}">
                <a16:creationId xmlns:a16="http://schemas.microsoft.com/office/drawing/2014/main" id="{58E106CD-D4F0-4D2D-8E7F-B1ADAAA4C572}"/>
              </a:ext>
            </a:extLst>
          </p:cNvPr>
          <p:cNvSpPr/>
          <p:nvPr/>
        </p:nvSpPr>
        <p:spPr>
          <a:xfrm>
            <a:off x="9747197" y="1571026"/>
            <a:ext cx="3199034" cy="1297491"/>
          </a:xfrm>
          <a:prstGeom prst="cloudCallout">
            <a:avLst>
              <a:gd name="adj1" fmla="val -18118"/>
              <a:gd name="adj2" fmla="val 71889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The next step are </a:t>
            </a:r>
            <a:r>
              <a:rPr lang="en-US" sz="999" b="1" dirty="0">
                <a:solidFill>
                  <a:schemeClr val="tx1"/>
                </a:solidFill>
              </a:rPr>
              <a:t>indirect emissions from purchased energy</a:t>
            </a:r>
            <a:r>
              <a:rPr lang="en-US" sz="999" dirty="0">
                <a:solidFill>
                  <a:schemeClr val="tx1"/>
                </a:solidFill>
              </a:rPr>
              <a:t>. I got this data (consumption values, energy mix, …) from my energy supplier and can enter it in the calculation tool.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09" name="Denkblase: wolkenförmig 108">
            <a:extLst>
              <a:ext uri="{FF2B5EF4-FFF2-40B4-BE49-F238E27FC236}">
                <a16:creationId xmlns:a16="http://schemas.microsoft.com/office/drawing/2014/main" id="{AFC9E037-D126-49B1-A733-28EFB440A1FE}"/>
              </a:ext>
            </a:extLst>
          </p:cNvPr>
          <p:cNvSpPr/>
          <p:nvPr/>
        </p:nvSpPr>
        <p:spPr>
          <a:xfrm>
            <a:off x="13091964" y="1719894"/>
            <a:ext cx="2642864" cy="1969481"/>
          </a:xfrm>
          <a:prstGeom prst="cloudCallout">
            <a:avLst>
              <a:gd name="adj1" fmla="val -18156"/>
              <a:gd name="adj2" fmla="val 63057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To include </a:t>
            </a:r>
            <a:r>
              <a:rPr lang="en-US" sz="999" b="1" dirty="0">
                <a:solidFill>
                  <a:schemeClr val="tx1"/>
                </a:solidFill>
              </a:rPr>
              <a:t>upstream emissions </a:t>
            </a:r>
            <a:r>
              <a:rPr lang="en-US" sz="999" dirty="0">
                <a:solidFill>
                  <a:schemeClr val="tx1"/>
                </a:solidFill>
              </a:rPr>
              <a:t>at my suppliers, I request the PCF of relevant sub-components of A-3649 at the respective supplier, to obtain appropriate real data.</a:t>
            </a:r>
          </a:p>
          <a:p>
            <a:pPr algn="ctr"/>
            <a:r>
              <a:rPr lang="en-US" sz="999" dirty="0">
                <a:solidFill>
                  <a:schemeClr val="tx1"/>
                </a:solidFill>
              </a:rPr>
              <a:t>As soon as I have received the data from my suppliers, I can use it in the calculation.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10" name="Denkblase: wolkenförmig 109">
            <a:extLst>
              <a:ext uri="{FF2B5EF4-FFF2-40B4-BE49-F238E27FC236}">
                <a16:creationId xmlns:a16="http://schemas.microsoft.com/office/drawing/2014/main" id="{DAF6F286-9772-4157-924C-1D487D365AF9}"/>
              </a:ext>
            </a:extLst>
          </p:cNvPr>
          <p:cNvSpPr/>
          <p:nvPr/>
        </p:nvSpPr>
        <p:spPr>
          <a:xfrm>
            <a:off x="16476442" y="2075668"/>
            <a:ext cx="2536862" cy="1776516"/>
          </a:xfrm>
          <a:prstGeom prst="cloudCallout">
            <a:avLst>
              <a:gd name="adj1" fmla="val -14442"/>
              <a:gd name="adj2" fmla="val 5843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For other sub-components of A-3649, which only make up a small proportion of the </a:t>
            </a:r>
            <a:r>
              <a:rPr lang="en-US" sz="999" b="1" dirty="0">
                <a:solidFill>
                  <a:schemeClr val="tx1"/>
                </a:solidFill>
              </a:rPr>
              <a:t>upstream emissions</a:t>
            </a:r>
            <a:r>
              <a:rPr lang="en-US" sz="999" dirty="0">
                <a:solidFill>
                  <a:schemeClr val="tx1"/>
                </a:solidFill>
              </a:rPr>
              <a:t>, I don’t send a request to the supplier, but obtain the data from a secondary database.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11" name="Denkblase: wolkenförmig 110">
            <a:extLst>
              <a:ext uri="{FF2B5EF4-FFF2-40B4-BE49-F238E27FC236}">
                <a16:creationId xmlns:a16="http://schemas.microsoft.com/office/drawing/2014/main" id="{69FC1458-2D5D-455B-92FF-6B54C1682DAD}"/>
              </a:ext>
            </a:extLst>
          </p:cNvPr>
          <p:cNvSpPr/>
          <p:nvPr/>
        </p:nvSpPr>
        <p:spPr>
          <a:xfrm>
            <a:off x="19693433" y="1951010"/>
            <a:ext cx="2009741" cy="1172513"/>
          </a:xfrm>
          <a:prstGeom prst="cloudCallout">
            <a:avLst>
              <a:gd name="adj1" fmla="val -25797"/>
              <a:gd name="adj2" fmla="val 67682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Finally, I collect further data such as </a:t>
            </a:r>
            <a:r>
              <a:rPr lang="en-US" sz="999" b="1" dirty="0">
                <a:solidFill>
                  <a:schemeClr val="tx1"/>
                </a:solidFill>
              </a:rPr>
              <a:t>transport emissions, waste, recycling quotas, etc.</a:t>
            </a:r>
            <a:endParaRPr lang="de-DE" sz="999" b="1" dirty="0">
              <a:solidFill>
                <a:schemeClr val="tx1"/>
              </a:solidFill>
            </a:endParaRPr>
          </a:p>
        </p:txBody>
      </p:sp>
      <p:sp>
        <p:nvSpPr>
          <p:cNvPr id="112" name="Denkblase: wolkenförmig 111">
            <a:extLst>
              <a:ext uri="{FF2B5EF4-FFF2-40B4-BE49-F238E27FC236}">
                <a16:creationId xmlns:a16="http://schemas.microsoft.com/office/drawing/2014/main" id="{180184B0-1D7E-4338-940B-1EEB1A8A19BF}"/>
              </a:ext>
            </a:extLst>
          </p:cNvPr>
          <p:cNvSpPr/>
          <p:nvPr/>
        </p:nvSpPr>
        <p:spPr>
          <a:xfrm>
            <a:off x="22444789" y="2376026"/>
            <a:ext cx="2462213" cy="1434656"/>
          </a:xfrm>
          <a:prstGeom prst="cloudCallout">
            <a:avLst>
              <a:gd name="adj1" fmla="val -12476"/>
              <a:gd name="adj2" fmla="val 72532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As soon as all necessary data is available, the PCF calculation for component A-3649 can be completed in accordance with the PCF Rulebook.</a:t>
            </a:r>
            <a:endParaRPr lang="de-DE" sz="999" dirty="0">
              <a:solidFill>
                <a:schemeClr val="tx1"/>
              </a:solidFill>
            </a:endParaRPr>
          </a:p>
        </p:txBody>
      </p:sp>
      <p:sp>
        <p:nvSpPr>
          <p:cNvPr id="113" name="Denkblase: wolkenförmig 112">
            <a:extLst>
              <a:ext uri="{FF2B5EF4-FFF2-40B4-BE49-F238E27FC236}">
                <a16:creationId xmlns:a16="http://schemas.microsoft.com/office/drawing/2014/main" id="{D7578EE8-8A4A-453E-9DEB-F7F1DE97A20C}"/>
              </a:ext>
            </a:extLst>
          </p:cNvPr>
          <p:cNvSpPr/>
          <p:nvPr/>
        </p:nvSpPr>
        <p:spPr>
          <a:xfrm>
            <a:off x="25692632" y="1703157"/>
            <a:ext cx="2621870" cy="1617545"/>
          </a:xfrm>
          <a:prstGeom prst="cloudCallout">
            <a:avLst>
              <a:gd name="adj1" fmla="val -25797"/>
              <a:gd name="adj2" fmla="val 67682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99" dirty="0">
                <a:solidFill>
                  <a:schemeClr val="tx1"/>
                </a:solidFill>
              </a:rPr>
              <a:t>Finally, I transfer the calculation result to the Data Exchange Tool and transfer the data to my customer as a PCF response. So I have answered his PCF request, the job is done.</a:t>
            </a:r>
            <a:endParaRPr lang="de-DE" sz="999" dirty="0">
              <a:solidFill>
                <a:schemeClr val="tx1"/>
              </a:solidFill>
            </a:endParaRPr>
          </a:p>
        </p:txBody>
      </p: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0BB8051B-E9E0-459D-9E25-CEDCCDE05B81}"/>
              </a:ext>
            </a:extLst>
          </p:cNvPr>
          <p:cNvGrpSpPr/>
          <p:nvPr/>
        </p:nvGrpSpPr>
        <p:grpSpPr>
          <a:xfrm>
            <a:off x="1917037" y="2645561"/>
            <a:ext cx="185934" cy="362194"/>
            <a:chOff x="10012405" y="2827451"/>
            <a:chExt cx="922185" cy="1674131"/>
          </a:xfrm>
        </p:grpSpPr>
        <p:pic>
          <p:nvPicPr>
            <p:cNvPr id="96" name="Grafik 95" descr="Rufton mit einfarbiger Füllung">
              <a:extLst>
                <a:ext uri="{FF2B5EF4-FFF2-40B4-BE49-F238E27FC236}">
                  <a16:creationId xmlns:a16="http://schemas.microsoft.com/office/drawing/2014/main" id="{5B6D2FC5-2C14-4064-BE24-1A3E6F87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020189" y="3587183"/>
              <a:ext cx="914401" cy="914399"/>
            </a:xfrm>
            <a:prstGeom prst="rect">
              <a:avLst/>
            </a:prstGeom>
          </p:spPr>
        </p:pic>
        <p:pic>
          <p:nvPicPr>
            <p:cNvPr id="97" name="Grafik 96" descr="WLAN mit einfarbiger Füllung">
              <a:extLst>
                <a:ext uri="{FF2B5EF4-FFF2-40B4-BE49-F238E27FC236}">
                  <a16:creationId xmlns:a16="http://schemas.microsoft.com/office/drawing/2014/main" id="{8B22B50B-87F7-43FA-BBC8-7FED3522D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012405" y="2827451"/>
              <a:ext cx="914401" cy="914399"/>
            </a:xfrm>
            <a:prstGeom prst="rect">
              <a:avLst/>
            </a:prstGeom>
          </p:spPr>
        </p:pic>
      </p:grpSp>
      <p:cxnSp>
        <p:nvCxnSpPr>
          <p:cNvPr id="22" name="Straight Connector 145">
            <a:extLst>
              <a:ext uri="{FF2B5EF4-FFF2-40B4-BE49-F238E27FC236}">
                <a16:creationId xmlns:a16="http://schemas.microsoft.com/office/drawing/2014/main" id="{D89A9422-D875-49F7-A8DD-72414DF3D905}"/>
              </a:ext>
            </a:extLst>
          </p:cNvPr>
          <p:cNvCxnSpPr>
            <a:cxnSpLocks/>
            <a:stCxn id="138" idx="1"/>
            <a:endCxn id="102" idx="4"/>
          </p:cNvCxnSpPr>
          <p:nvPr/>
        </p:nvCxnSpPr>
        <p:spPr>
          <a:xfrm flipV="1">
            <a:off x="1354829" y="3572213"/>
            <a:ext cx="216821" cy="715065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45">
            <a:extLst>
              <a:ext uri="{FF2B5EF4-FFF2-40B4-BE49-F238E27FC236}">
                <a16:creationId xmlns:a16="http://schemas.microsoft.com/office/drawing/2014/main" id="{274189FC-324F-446C-8E2A-A3763429799B}"/>
              </a:ext>
            </a:extLst>
          </p:cNvPr>
          <p:cNvCxnSpPr>
            <a:cxnSpLocks/>
            <a:stCxn id="141" idx="3"/>
            <a:endCxn id="105" idx="4"/>
          </p:cNvCxnSpPr>
          <p:nvPr/>
        </p:nvCxnSpPr>
        <p:spPr>
          <a:xfrm flipV="1">
            <a:off x="3980645" y="5095197"/>
            <a:ext cx="472069" cy="1079999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2" descr="Berliner Energieinstitut GmbH - THG-Bilanz">
            <a:extLst>
              <a:ext uri="{FF2B5EF4-FFF2-40B4-BE49-F238E27FC236}">
                <a16:creationId xmlns:a16="http://schemas.microsoft.com/office/drawing/2014/main" id="{0CBBF534-2300-4CC6-B59A-00E930A4F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856668" y="3655079"/>
            <a:ext cx="577244" cy="577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BB22D745-E6D2-414F-BB33-421E3868F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4925" y="3944281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Oval 134">
            <a:extLst>
              <a:ext uri="{FF2B5EF4-FFF2-40B4-BE49-F238E27FC236}">
                <a16:creationId xmlns:a16="http://schemas.microsoft.com/office/drawing/2014/main" id="{C00A1FCA-8182-4500-877A-87E9B2178CE7}"/>
              </a:ext>
            </a:extLst>
          </p:cNvPr>
          <p:cNvSpPr/>
          <p:nvPr/>
        </p:nvSpPr>
        <p:spPr>
          <a:xfrm>
            <a:off x="7189389" y="4550779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3a</a:t>
            </a:r>
          </a:p>
        </p:txBody>
      </p:sp>
      <p:cxnSp>
        <p:nvCxnSpPr>
          <p:cNvPr id="53" name="Straight Connector 145">
            <a:extLst>
              <a:ext uri="{FF2B5EF4-FFF2-40B4-BE49-F238E27FC236}">
                <a16:creationId xmlns:a16="http://schemas.microsoft.com/office/drawing/2014/main" id="{4AA8ACB9-F934-4230-8F38-61567AB48F2D}"/>
              </a:ext>
            </a:extLst>
          </p:cNvPr>
          <p:cNvCxnSpPr>
            <a:cxnSpLocks/>
            <a:stCxn id="150" idx="1"/>
            <a:endCxn id="48" idx="4"/>
          </p:cNvCxnSpPr>
          <p:nvPr/>
        </p:nvCxnSpPr>
        <p:spPr>
          <a:xfrm flipH="1" flipV="1">
            <a:off x="7459389" y="4802779"/>
            <a:ext cx="236967" cy="1040845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8" descr="Stadtwerke Bielefeld: Fernwärme für Bielefeld">
            <a:extLst>
              <a:ext uri="{FF2B5EF4-FFF2-40B4-BE49-F238E27FC236}">
                <a16:creationId xmlns:a16="http://schemas.microsoft.com/office/drawing/2014/main" id="{6309468E-1D0F-4DF2-9D8F-9C5ABC380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196" y="3086810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6F0E769D-8C14-4197-A3F8-582B39FB1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5947" y="3222451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4" descr="Steckdose - Kostenlose technologie Icons">
            <a:extLst>
              <a:ext uri="{FF2B5EF4-FFF2-40B4-BE49-F238E27FC236}">
                <a16:creationId xmlns:a16="http://schemas.microsoft.com/office/drawing/2014/main" id="{00D25518-BEEC-4023-9496-C65192EB4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0487" y="3144148"/>
            <a:ext cx="228894" cy="22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Oval 134">
            <a:extLst>
              <a:ext uri="{FF2B5EF4-FFF2-40B4-BE49-F238E27FC236}">
                <a16:creationId xmlns:a16="http://schemas.microsoft.com/office/drawing/2014/main" id="{8FEEE0B9-3DA8-4D1A-9F85-F1151D3633F2}"/>
              </a:ext>
            </a:extLst>
          </p:cNvPr>
          <p:cNvSpPr/>
          <p:nvPr/>
        </p:nvSpPr>
        <p:spPr>
          <a:xfrm>
            <a:off x="10429256" y="3839953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3b</a:t>
            </a:r>
          </a:p>
        </p:txBody>
      </p:sp>
      <p:cxnSp>
        <p:nvCxnSpPr>
          <p:cNvPr id="64" name="Straight Connector 145">
            <a:extLst>
              <a:ext uri="{FF2B5EF4-FFF2-40B4-BE49-F238E27FC236}">
                <a16:creationId xmlns:a16="http://schemas.microsoft.com/office/drawing/2014/main" id="{C323A96B-9E2E-438F-A6F8-BE56DC130104}"/>
              </a:ext>
            </a:extLst>
          </p:cNvPr>
          <p:cNvCxnSpPr>
            <a:cxnSpLocks/>
            <a:stCxn id="171" idx="1"/>
            <a:endCxn id="60" idx="4"/>
          </p:cNvCxnSpPr>
          <p:nvPr/>
        </p:nvCxnSpPr>
        <p:spPr>
          <a:xfrm flipH="1" flipV="1">
            <a:off x="10699256" y="4091953"/>
            <a:ext cx="74696" cy="1100383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0C0B579B-CF48-4F03-AFA7-8986CA1BA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1750" y="4073692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Oval 134">
            <a:extLst>
              <a:ext uri="{FF2B5EF4-FFF2-40B4-BE49-F238E27FC236}">
                <a16:creationId xmlns:a16="http://schemas.microsoft.com/office/drawing/2014/main" id="{95177FA3-575A-4C5D-B7C3-78E556CC9060}"/>
              </a:ext>
            </a:extLst>
          </p:cNvPr>
          <p:cNvSpPr/>
          <p:nvPr/>
        </p:nvSpPr>
        <p:spPr>
          <a:xfrm>
            <a:off x="13638548" y="4695818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3c</a:t>
            </a:r>
          </a:p>
        </p:txBody>
      </p:sp>
      <p:cxnSp>
        <p:nvCxnSpPr>
          <p:cNvPr id="67" name="Straight Connector 145">
            <a:extLst>
              <a:ext uri="{FF2B5EF4-FFF2-40B4-BE49-F238E27FC236}">
                <a16:creationId xmlns:a16="http://schemas.microsoft.com/office/drawing/2014/main" id="{ABF7CA38-467E-4D04-8257-FAEA8C150D93}"/>
              </a:ext>
            </a:extLst>
          </p:cNvPr>
          <p:cNvCxnSpPr>
            <a:cxnSpLocks/>
            <a:stCxn id="160" idx="1"/>
            <a:endCxn id="66" idx="4"/>
          </p:cNvCxnSpPr>
          <p:nvPr/>
        </p:nvCxnSpPr>
        <p:spPr>
          <a:xfrm flipV="1">
            <a:off x="13682359" y="4947818"/>
            <a:ext cx="226189" cy="1025594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Fabrik - Kostenlose gebäude Icons">
            <a:extLst>
              <a:ext uri="{FF2B5EF4-FFF2-40B4-BE49-F238E27FC236}">
                <a16:creationId xmlns:a16="http://schemas.microsoft.com/office/drawing/2014/main" id="{C2E4DB5E-EACE-4921-90CE-7539EBD4F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4370" y="3776936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Fabrik - Kostenlose industrie Icons">
            <a:extLst>
              <a:ext uri="{FF2B5EF4-FFF2-40B4-BE49-F238E27FC236}">
                <a16:creationId xmlns:a16="http://schemas.microsoft.com/office/drawing/2014/main" id="{5AC43AC8-C54B-4D03-8C3D-499F9EEF0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86355" y="4122847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969ACA1C-3FBD-4305-9C79-CC1FCB391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1960" y="4155494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Oval 134">
            <a:extLst>
              <a:ext uri="{FF2B5EF4-FFF2-40B4-BE49-F238E27FC236}">
                <a16:creationId xmlns:a16="http://schemas.microsoft.com/office/drawing/2014/main" id="{0E02DA2B-0738-474F-8F80-DA8986266F9A}"/>
              </a:ext>
            </a:extLst>
          </p:cNvPr>
          <p:cNvSpPr/>
          <p:nvPr/>
        </p:nvSpPr>
        <p:spPr>
          <a:xfrm>
            <a:off x="17127517" y="4781792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3d</a:t>
            </a:r>
          </a:p>
        </p:txBody>
      </p:sp>
      <p:cxnSp>
        <p:nvCxnSpPr>
          <p:cNvPr id="100" name="Straight Connector 145">
            <a:extLst>
              <a:ext uri="{FF2B5EF4-FFF2-40B4-BE49-F238E27FC236}">
                <a16:creationId xmlns:a16="http://schemas.microsoft.com/office/drawing/2014/main" id="{E8829212-7885-4F43-AD9F-DF731355F1EB}"/>
              </a:ext>
            </a:extLst>
          </p:cNvPr>
          <p:cNvCxnSpPr>
            <a:cxnSpLocks/>
            <a:stCxn id="176" idx="1"/>
            <a:endCxn id="95" idx="4"/>
          </p:cNvCxnSpPr>
          <p:nvPr/>
        </p:nvCxnSpPr>
        <p:spPr>
          <a:xfrm flipH="1" flipV="1">
            <a:off x="17397517" y="5033792"/>
            <a:ext cx="70101" cy="824716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 descr="Download, database icon - Download on Iconfinder">
            <a:extLst>
              <a:ext uri="{FF2B5EF4-FFF2-40B4-BE49-F238E27FC236}">
                <a16:creationId xmlns:a16="http://schemas.microsoft.com/office/drawing/2014/main" id="{5D59CA2F-3B3A-4326-92B0-FD9A64C37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9234" y="4096951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8" name="Textfeld 2047">
            <a:extLst>
              <a:ext uri="{FF2B5EF4-FFF2-40B4-BE49-F238E27FC236}">
                <a16:creationId xmlns:a16="http://schemas.microsoft.com/office/drawing/2014/main" id="{CF6FF5CD-8B7C-48E2-A211-3CB6B3FA7D07}"/>
              </a:ext>
            </a:extLst>
          </p:cNvPr>
          <p:cNvSpPr txBox="1"/>
          <p:nvPr/>
        </p:nvSpPr>
        <p:spPr>
          <a:xfrm>
            <a:off x="331809" y="2801011"/>
            <a:ext cx="10631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dirty="0"/>
              <a:t>PCF Controller</a:t>
            </a:r>
            <a:br>
              <a:rPr lang="de-DE" sz="1000" dirty="0"/>
            </a:br>
            <a:r>
              <a:rPr lang="de-DE" sz="1000" dirty="0"/>
              <a:t>@ n-tier supplier</a:t>
            </a:r>
          </a:p>
        </p:txBody>
      </p:sp>
      <p:pic>
        <p:nvPicPr>
          <p:cNvPr id="117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4615A920-4215-4BA5-B66C-0C39914EF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8191" y="3458769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8" name="Oval 134">
            <a:extLst>
              <a:ext uri="{FF2B5EF4-FFF2-40B4-BE49-F238E27FC236}">
                <a16:creationId xmlns:a16="http://schemas.microsoft.com/office/drawing/2014/main" id="{B09CD073-F67E-41A5-9AED-695B2CF1D664}"/>
              </a:ext>
            </a:extLst>
          </p:cNvPr>
          <p:cNvSpPr/>
          <p:nvPr/>
        </p:nvSpPr>
        <p:spPr>
          <a:xfrm>
            <a:off x="20047746" y="4059779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3e</a:t>
            </a:r>
          </a:p>
        </p:txBody>
      </p:sp>
      <p:cxnSp>
        <p:nvCxnSpPr>
          <p:cNvPr id="119" name="Straight Connector 145">
            <a:extLst>
              <a:ext uri="{FF2B5EF4-FFF2-40B4-BE49-F238E27FC236}">
                <a16:creationId xmlns:a16="http://schemas.microsoft.com/office/drawing/2014/main" id="{3CCEAE22-3245-4EA9-829F-A5780A67063B}"/>
              </a:ext>
            </a:extLst>
          </p:cNvPr>
          <p:cNvCxnSpPr>
            <a:cxnSpLocks/>
            <a:stCxn id="140" idx="1"/>
            <a:endCxn id="118" idx="4"/>
          </p:cNvCxnSpPr>
          <p:nvPr/>
        </p:nvCxnSpPr>
        <p:spPr>
          <a:xfrm flipH="1" flipV="1">
            <a:off x="20317746" y="4311779"/>
            <a:ext cx="26046" cy="1163868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Berechnung - Kostenlose technologie Icons">
            <a:extLst>
              <a:ext uri="{FF2B5EF4-FFF2-40B4-BE49-F238E27FC236}">
                <a16:creationId xmlns:a16="http://schemas.microsoft.com/office/drawing/2014/main" id="{AD9E3D87-5640-4633-847B-3CDB9DA52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42682" y="4089113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8A4F1DBB-C2BE-4110-95D8-92601936E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3699" y="4205085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Oval 134">
            <a:extLst>
              <a:ext uri="{FF2B5EF4-FFF2-40B4-BE49-F238E27FC236}">
                <a16:creationId xmlns:a16="http://schemas.microsoft.com/office/drawing/2014/main" id="{B894C188-FC59-4644-95BF-44B6F3BD963C}"/>
              </a:ext>
            </a:extLst>
          </p:cNvPr>
          <p:cNvSpPr/>
          <p:nvPr/>
        </p:nvSpPr>
        <p:spPr>
          <a:xfrm>
            <a:off x="23020927" y="4818292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4</a:t>
            </a:r>
          </a:p>
        </p:txBody>
      </p:sp>
      <p:cxnSp>
        <p:nvCxnSpPr>
          <p:cNvPr id="127" name="Straight Connector 145">
            <a:extLst>
              <a:ext uri="{FF2B5EF4-FFF2-40B4-BE49-F238E27FC236}">
                <a16:creationId xmlns:a16="http://schemas.microsoft.com/office/drawing/2014/main" id="{2049102C-D83F-471E-88BA-B20F19B0C3FD}"/>
              </a:ext>
            </a:extLst>
          </p:cNvPr>
          <p:cNvCxnSpPr>
            <a:cxnSpLocks/>
            <a:stCxn id="180" idx="1"/>
            <a:endCxn id="125" idx="4"/>
          </p:cNvCxnSpPr>
          <p:nvPr/>
        </p:nvCxnSpPr>
        <p:spPr>
          <a:xfrm flipH="1" flipV="1">
            <a:off x="23290927" y="5070292"/>
            <a:ext cx="222709" cy="949212"/>
          </a:xfrm>
          <a:prstGeom prst="line">
            <a:avLst/>
          </a:prstGeom>
          <a:ln w="38100">
            <a:solidFill>
              <a:srgbClr val="FFA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0" name="Picture 12" descr="Transport - Kostenlose transport Icons">
            <a:extLst>
              <a:ext uri="{FF2B5EF4-FFF2-40B4-BE49-F238E27FC236}">
                <a16:creationId xmlns:a16="http://schemas.microsoft.com/office/drawing/2014/main" id="{58359DFF-C2E5-4C5E-9937-6AEC49AB8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0090" y="3373452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Müll - Kostenlose Ökologie und umwelt Icons">
            <a:extLst>
              <a:ext uri="{FF2B5EF4-FFF2-40B4-BE49-F238E27FC236}">
                <a16:creationId xmlns:a16="http://schemas.microsoft.com/office/drawing/2014/main" id="{949395FF-0406-4760-9970-9307FD087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5165" y="3637430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8" name="Picture 2" descr="Person Using Computer Icon Images - Free Download on Freepik">
            <a:extLst>
              <a:ext uri="{FF2B5EF4-FFF2-40B4-BE49-F238E27FC236}">
                <a16:creationId xmlns:a16="http://schemas.microsoft.com/office/drawing/2014/main" id="{277EFC6D-8412-43B7-B361-D52F9CE62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7168" y="3748360"/>
            <a:ext cx="544215" cy="54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9" name="Oval 134">
            <a:extLst>
              <a:ext uri="{FF2B5EF4-FFF2-40B4-BE49-F238E27FC236}">
                <a16:creationId xmlns:a16="http://schemas.microsoft.com/office/drawing/2014/main" id="{A11AAA07-8025-402C-A968-2C200F5F255E}"/>
              </a:ext>
            </a:extLst>
          </p:cNvPr>
          <p:cNvSpPr/>
          <p:nvPr/>
        </p:nvSpPr>
        <p:spPr>
          <a:xfrm>
            <a:off x="26114070" y="4355750"/>
            <a:ext cx="540000" cy="252000"/>
          </a:xfrm>
          <a:prstGeom prst="ellipse">
            <a:avLst/>
          </a:prstGeom>
          <a:solidFill>
            <a:srgbClr val="FFA600"/>
          </a:solidFill>
          <a:ln w="9525">
            <a:solidFill>
              <a:srgbClr val="FFA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22" rIns="91439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2" b="1" dirty="0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2065" name="Picture 16" descr="Export - Kostenlose pfeile Icons">
            <a:extLst>
              <a:ext uri="{FF2B5EF4-FFF2-40B4-BE49-F238E27FC236}">
                <a16:creationId xmlns:a16="http://schemas.microsoft.com/office/drawing/2014/main" id="{6DEB04F0-E387-4DC4-B5CE-D26078C06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6899053" y="3531462"/>
            <a:ext cx="360000" cy="35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Data Transfer Icon">
            <a:extLst>
              <a:ext uri="{FF2B5EF4-FFF2-40B4-BE49-F238E27FC236}">
                <a16:creationId xmlns:a16="http://schemas.microsoft.com/office/drawing/2014/main" id="{6431CB43-2DBC-4417-B314-697DBF589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565" y="3972797"/>
            <a:ext cx="397939" cy="39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Textfeld 2067">
            <a:extLst>
              <a:ext uri="{FF2B5EF4-FFF2-40B4-BE49-F238E27FC236}">
                <a16:creationId xmlns:a16="http://schemas.microsoft.com/office/drawing/2014/main" id="{59051919-FBD9-44B7-9385-24F09EE4F3A4}"/>
              </a:ext>
            </a:extLst>
          </p:cNvPr>
          <p:cNvSpPr txBox="1"/>
          <p:nvPr/>
        </p:nvSpPr>
        <p:spPr>
          <a:xfrm>
            <a:off x="14381883" y="4291692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</a:t>
            </a:r>
          </a:p>
        </p:txBody>
      </p:sp>
      <p:sp>
        <p:nvSpPr>
          <p:cNvPr id="137" name="Textfeld 136">
            <a:extLst>
              <a:ext uri="{FF2B5EF4-FFF2-40B4-BE49-F238E27FC236}">
                <a16:creationId xmlns:a16="http://schemas.microsoft.com/office/drawing/2014/main" id="{4A6C3857-B7D5-4B8D-90DD-87FF4D29B8F3}"/>
              </a:ext>
            </a:extLst>
          </p:cNvPr>
          <p:cNvSpPr txBox="1"/>
          <p:nvPr/>
        </p:nvSpPr>
        <p:spPr>
          <a:xfrm>
            <a:off x="14247732" y="3831436"/>
            <a:ext cx="544215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800" dirty="0"/>
              <a:t>Request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4C3B13EA-6E36-4D9B-A369-4BBC9F6B1F00}"/>
              </a:ext>
            </a:extLst>
          </p:cNvPr>
          <p:cNvGrpSpPr/>
          <p:nvPr/>
        </p:nvGrpSpPr>
        <p:grpSpPr>
          <a:xfrm>
            <a:off x="212279" y="3927278"/>
            <a:ext cx="2291614" cy="720000"/>
            <a:chOff x="212279" y="3927278"/>
            <a:chExt cx="2291614" cy="720000"/>
          </a:xfrm>
        </p:grpSpPr>
        <p:sp>
          <p:nvSpPr>
            <p:cNvPr id="87" name="Rechteck 86">
              <a:extLst>
                <a:ext uri="{FF2B5EF4-FFF2-40B4-BE49-F238E27FC236}">
                  <a16:creationId xmlns:a16="http://schemas.microsoft.com/office/drawing/2014/main" id="{F0F73BA5-2403-4D97-AEEB-27CBEB93CBC4}"/>
                </a:ext>
              </a:extLst>
            </p:cNvPr>
            <p:cNvSpPr/>
            <p:nvPr/>
          </p:nvSpPr>
          <p:spPr>
            <a:xfrm>
              <a:off x="212279" y="3927278"/>
              <a:ext cx="1149064" cy="720000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B303B898-1411-459B-B052-774B48E251A3}"/>
                </a:ext>
              </a:extLst>
            </p:cNvPr>
            <p:cNvSpPr/>
            <p:nvPr/>
          </p:nvSpPr>
          <p:spPr>
            <a:xfrm>
              <a:off x="282811" y="4183431"/>
              <a:ext cx="100800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Incoming</a:t>
              </a:r>
              <a:b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</a:b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Request</a:t>
              </a:r>
            </a:p>
          </p:txBody>
        </p:sp>
        <p:sp>
          <p:nvSpPr>
            <p:cNvPr id="138" name="Rechteck 137">
              <a:extLst>
                <a:ext uri="{FF2B5EF4-FFF2-40B4-BE49-F238E27FC236}">
                  <a16:creationId xmlns:a16="http://schemas.microsoft.com/office/drawing/2014/main" id="{8655C671-E99E-4590-B964-DA8120B5B670}"/>
                </a:ext>
              </a:extLst>
            </p:cNvPr>
            <p:cNvSpPr/>
            <p:nvPr/>
          </p:nvSpPr>
          <p:spPr>
            <a:xfrm>
              <a:off x="1354829" y="3927278"/>
              <a:ext cx="1149064" cy="720000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0CCD2BE9-6118-401B-881C-D4A756152F50}"/>
                </a:ext>
              </a:extLst>
            </p:cNvPr>
            <p:cNvSpPr/>
            <p:nvPr/>
          </p:nvSpPr>
          <p:spPr>
            <a:xfrm>
              <a:off x="1425361" y="4183396"/>
              <a:ext cx="1008000" cy="39600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2D88F53-38A9-40DD-BEF4-10303C09E295}"/>
              </a:ext>
            </a:extLst>
          </p:cNvPr>
          <p:cNvGrpSpPr/>
          <p:nvPr/>
        </p:nvGrpSpPr>
        <p:grpSpPr>
          <a:xfrm>
            <a:off x="2835413" y="5534378"/>
            <a:ext cx="2287782" cy="1281635"/>
            <a:chOff x="2835413" y="5534379"/>
            <a:chExt cx="2287782" cy="1023416"/>
          </a:xfrm>
        </p:grpSpPr>
        <p:sp>
          <p:nvSpPr>
            <p:cNvPr id="141" name="Rechteck 140">
              <a:extLst>
                <a:ext uri="{FF2B5EF4-FFF2-40B4-BE49-F238E27FC236}">
                  <a16:creationId xmlns:a16="http://schemas.microsoft.com/office/drawing/2014/main" id="{C5820E4D-A449-4340-BAB7-0CDE1CA0497E}"/>
                </a:ext>
              </a:extLst>
            </p:cNvPr>
            <p:cNvSpPr/>
            <p:nvPr/>
          </p:nvSpPr>
          <p:spPr>
            <a:xfrm>
              <a:off x="2835413" y="5534379"/>
              <a:ext cx="1145232" cy="1023416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42" name="Rechteck: abgerundete Ecken 141">
              <a:extLst>
                <a:ext uri="{FF2B5EF4-FFF2-40B4-BE49-F238E27FC236}">
                  <a16:creationId xmlns:a16="http://schemas.microsoft.com/office/drawing/2014/main" id="{9FCDAC4D-BAD0-4E3B-A0EB-217D018975E6}"/>
                </a:ext>
              </a:extLst>
            </p:cNvPr>
            <p:cNvSpPr/>
            <p:nvPr/>
          </p:nvSpPr>
          <p:spPr>
            <a:xfrm>
              <a:off x="2902113" y="5790532"/>
              <a:ext cx="1008000" cy="19539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BoM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43" name="Rechteck 142">
              <a:extLst>
                <a:ext uri="{FF2B5EF4-FFF2-40B4-BE49-F238E27FC236}">
                  <a16:creationId xmlns:a16="http://schemas.microsoft.com/office/drawing/2014/main" id="{533626C8-1031-480C-A16B-09394E1C7AA0}"/>
                </a:ext>
              </a:extLst>
            </p:cNvPr>
            <p:cNvSpPr/>
            <p:nvPr/>
          </p:nvSpPr>
          <p:spPr>
            <a:xfrm>
              <a:off x="3977963" y="5534379"/>
              <a:ext cx="1145232" cy="1023416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44" name="Rechteck 143">
              <a:extLst>
                <a:ext uri="{FF2B5EF4-FFF2-40B4-BE49-F238E27FC236}">
                  <a16:creationId xmlns:a16="http://schemas.microsoft.com/office/drawing/2014/main" id="{C14EE531-9071-476D-9AC1-18631C486A64}"/>
                </a:ext>
              </a:extLst>
            </p:cNvPr>
            <p:cNvSpPr/>
            <p:nvPr/>
          </p:nvSpPr>
          <p:spPr>
            <a:xfrm>
              <a:off x="3985679" y="6174564"/>
              <a:ext cx="1103009" cy="31621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45" name="Rechteck: abgerundete Ecken 144">
              <a:extLst>
                <a:ext uri="{FF2B5EF4-FFF2-40B4-BE49-F238E27FC236}">
                  <a16:creationId xmlns:a16="http://schemas.microsoft.com/office/drawing/2014/main" id="{D65DC257-759A-4739-A2D1-FEFF5821582A}"/>
                </a:ext>
              </a:extLst>
            </p:cNvPr>
            <p:cNvSpPr/>
            <p:nvPr/>
          </p:nvSpPr>
          <p:spPr>
            <a:xfrm>
              <a:off x="2900929" y="6032968"/>
              <a:ext cx="1008000" cy="19539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Supplier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46" name="Rechteck: abgerundete Ecken 145">
              <a:extLst>
                <a:ext uri="{FF2B5EF4-FFF2-40B4-BE49-F238E27FC236}">
                  <a16:creationId xmlns:a16="http://schemas.microsoft.com/office/drawing/2014/main" id="{192CD566-D1E8-464A-8629-4247AC7ECD8E}"/>
                </a:ext>
              </a:extLst>
            </p:cNvPr>
            <p:cNvSpPr/>
            <p:nvPr/>
          </p:nvSpPr>
          <p:spPr>
            <a:xfrm>
              <a:off x="2912163" y="6269910"/>
              <a:ext cx="1008000" cy="19539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…</a:t>
              </a:r>
            </a:p>
          </p:txBody>
        </p:sp>
      </p:grpSp>
      <p:grpSp>
        <p:nvGrpSpPr>
          <p:cNvPr id="2061" name="Gruppieren 2060">
            <a:extLst>
              <a:ext uri="{FF2B5EF4-FFF2-40B4-BE49-F238E27FC236}">
                <a16:creationId xmlns:a16="http://schemas.microsoft.com/office/drawing/2014/main" id="{57D6152D-3C24-429B-80BA-3F6729866A27}"/>
              </a:ext>
            </a:extLst>
          </p:cNvPr>
          <p:cNvGrpSpPr/>
          <p:nvPr/>
        </p:nvGrpSpPr>
        <p:grpSpPr>
          <a:xfrm>
            <a:off x="12539809" y="5274125"/>
            <a:ext cx="2291614" cy="1398574"/>
            <a:chOff x="12539809" y="5274125"/>
            <a:chExt cx="2291614" cy="1398574"/>
          </a:xfrm>
        </p:grpSpPr>
        <p:sp>
          <p:nvSpPr>
            <p:cNvPr id="158" name="Rechteck 157">
              <a:extLst>
                <a:ext uri="{FF2B5EF4-FFF2-40B4-BE49-F238E27FC236}">
                  <a16:creationId xmlns:a16="http://schemas.microsoft.com/office/drawing/2014/main" id="{AC0031BA-C017-4A62-83AC-364DB94BD2AA}"/>
                </a:ext>
              </a:extLst>
            </p:cNvPr>
            <p:cNvSpPr/>
            <p:nvPr/>
          </p:nvSpPr>
          <p:spPr>
            <a:xfrm>
              <a:off x="1253980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59" name="Rechteck: abgerundete Ecken 158">
              <a:extLst>
                <a:ext uri="{FF2B5EF4-FFF2-40B4-BE49-F238E27FC236}">
                  <a16:creationId xmlns:a16="http://schemas.microsoft.com/office/drawing/2014/main" id="{B72BEE95-ADC9-4D2C-A8F9-E9882CEB6474}"/>
                </a:ext>
              </a:extLst>
            </p:cNvPr>
            <p:cNvSpPr/>
            <p:nvPr/>
          </p:nvSpPr>
          <p:spPr>
            <a:xfrm>
              <a:off x="12610341" y="5530278"/>
              <a:ext cx="100800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PCF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data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60" name="Rechteck 159">
              <a:extLst>
                <a:ext uri="{FF2B5EF4-FFF2-40B4-BE49-F238E27FC236}">
                  <a16:creationId xmlns:a16="http://schemas.microsoft.com/office/drawing/2014/main" id="{9DD1300A-BAAA-491F-AAF4-C99B4F3E4897}"/>
                </a:ext>
              </a:extLst>
            </p:cNvPr>
            <p:cNvSpPr/>
            <p:nvPr/>
          </p:nvSpPr>
          <p:spPr>
            <a:xfrm>
              <a:off x="13682359" y="5274125"/>
              <a:ext cx="1149064" cy="1398574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61" name="Rechteck 160">
              <a:extLst>
                <a:ext uri="{FF2B5EF4-FFF2-40B4-BE49-F238E27FC236}">
                  <a16:creationId xmlns:a16="http://schemas.microsoft.com/office/drawing/2014/main" id="{994449AB-3812-4CB6-BFD3-33E81BB6B2DB}"/>
                </a:ext>
              </a:extLst>
            </p:cNvPr>
            <p:cNvSpPr/>
            <p:nvPr/>
          </p:nvSpPr>
          <p:spPr>
            <a:xfrm>
              <a:off x="13711947" y="6209420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A2724443-BB44-45E0-B7C7-3D732B366A3A}"/>
                </a:ext>
              </a:extLst>
            </p:cNvPr>
            <p:cNvSpPr/>
            <p:nvPr/>
          </p:nvSpPr>
          <p:spPr>
            <a:xfrm>
              <a:off x="13711947" y="5495897"/>
              <a:ext cx="1086288" cy="4385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Data Exchange App</a:t>
              </a:r>
            </a:p>
          </p:txBody>
        </p:sp>
      </p:grpSp>
      <p:sp>
        <p:nvSpPr>
          <p:cNvPr id="162" name="Pfeil: nach rechts 161">
            <a:extLst>
              <a:ext uri="{FF2B5EF4-FFF2-40B4-BE49-F238E27FC236}">
                <a16:creationId xmlns:a16="http://schemas.microsoft.com/office/drawing/2014/main" id="{0B4A7F8A-7F61-46CC-90BF-2B4A804CB8B2}"/>
              </a:ext>
            </a:extLst>
          </p:cNvPr>
          <p:cNvSpPr/>
          <p:nvPr/>
        </p:nvSpPr>
        <p:spPr>
          <a:xfrm rot="5400000">
            <a:off x="14122048" y="6034721"/>
            <a:ext cx="231855" cy="81961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E4BB6C7-D101-4F74-AD97-8AE9F0DE1174}"/>
              </a:ext>
            </a:extLst>
          </p:cNvPr>
          <p:cNvGrpSpPr/>
          <p:nvPr/>
        </p:nvGrpSpPr>
        <p:grpSpPr>
          <a:xfrm>
            <a:off x="3998673" y="5129453"/>
            <a:ext cx="4846747" cy="1428342"/>
            <a:chOff x="3998673" y="5129453"/>
            <a:chExt cx="4846747" cy="1428342"/>
          </a:xfrm>
        </p:grpSpPr>
        <p:grpSp>
          <p:nvGrpSpPr>
            <p:cNvPr id="147" name="Gruppieren 146">
              <a:extLst>
                <a:ext uri="{FF2B5EF4-FFF2-40B4-BE49-F238E27FC236}">
                  <a16:creationId xmlns:a16="http://schemas.microsoft.com/office/drawing/2014/main" id="{A88480B4-D770-4FDA-85BB-40D76D788CF2}"/>
                </a:ext>
              </a:extLst>
            </p:cNvPr>
            <p:cNvGrpSpPr/>
            <p:nvPr/>
          </p:nvGrpSpPr>
          <p:grpSpPr>
            <a:xfrm>
              <a:off x="6553806" y="5129453"/>
              <a:ext cx="2291614" cy="1428342"/>
              <a:chOff x="212279" y="3927277"/>
              <a:chExt cx="2291614" cy="1428342"/>
            </a:xfrm>
          </p:grpSpPr>
          <p:sp>
            <p:nvSpPr>
              <p:cNvPr id="148" name="Rechteck 147">
                <a:extLst>
                  <a:ext uri="{FF2B5EF4-FFF2-40B4-BE49-F238E27FC236}">
                    <a16:creationId xmlns:a16="http://schemas.microsoft.com/office/drawing/2014/main" id="{0B752C27-254D-4289-A085-11A1FA2702F5}"/>
                  </a:ext>
                </a:extLst>
              </p:cNvPr>
              <p:cNvSpPr/>
              <p:nvPr/>
            </p:nvSpPr>
            <p:spPr>
              <a:xfrm>
                <a:off x="212279" y="3927277"/>
                <a:ext cx="1149064" cy="1428342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Data</a:t>
                </a:r>
              </a:p>
            </p:txBody>
          </p:sp>
          <p:sp>
            <p:nvSpPr>
              <p:cNvPr id="149" name="Rechteck: abgerundete Ecken 148">
                <a:extLst>
                  <a:ext uri="{FF2B5EF4-FFF2-40B4-BE49-F238E27FC236}">
                    <a16:creationId xmlns:a16="http://schemas.microsoft.com/office/drawing/2014/main" id="{0BD1421E-C761-48BE-9F27-A1DEDFE76771}"/>
                  </a:ext>
                </a:extLst>
              </p:cNvPr>
              <p:cNvSpPr/>
              <p:nvPr/>
            </p:nvSpPr>
            <p:spPr>
              <a:xfrm>
                <a:off x="260461" y="4183431"/>
                <a:ext cx="1030350" cy="39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Consumption</a:t>
                </a:r>
                <a:r>
                  <a:rPr lang="de-DE" sz="1000" dirty="0">
                    <a:solidFill>
                      <a:schemeClr val="tx1"/>
                    </a:solidFill>
                    <a:latin typeface="Manrope" pitchFamily="2" charset="0"/>
                  </a:rPr>
                  <a:t> </a:t>
                </a:r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values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50" name="Rechteck 149">
                <a:extLst>
                  <a:ext uri="{FF2B5EF4-FFF2-40B4-BE49-F238E27FC236}">
                    <a16:creationId xmlns:a16="http://schemas.microsoft.com/office/drawing/2014/main" id="{C2A6C175-5BF7-4E31-A615-E53FFE6600C2}"/>
                  </a:ext>
                </a:extLst>
              </p:cNvPr>
              <p:cNvSpPr/>
              <p:nvPr/>
            </p:nvSpPr>
            <p:spPr>
              <a:xfrm>
                <a:off x="1354829" y="3927277"/>
                <a:ext cx="1149064" cy="1428342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Tools</a:t>
                </a:r>
              </a:p>
            </p:txBody>
          </p:sp>
          <p:sp>
            <p:nvSpPr>
              <p:cNvPr id="151" name="Rechteck 150">
                <a:extLst>
                  <a:ext uri="{FF2B5EF4-FFF2-40B4-BE49-F238E27FC236}">
                    <a16:creationId xmlns:a16="http://schemas.microsoft.com/office/drawing/2014/main" id="{FADEF441-5398-4199-8E85-AEA7A3A1492B}"/>
                  </a:ext>
                </a:extLst>
              </p:cNvPr>
              <p:cNvSpPr/>
              <p:nvPr/>
            </p:nvSpPr>
            <p:spPr>
              <a:xfrm>
                <a:off x="1384417" y="4899908"/>
                <a:ext cx="1080000" cy="39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PCF </a:t>
                </a:r>
                <a:r>
                  <a:rPr lang="de-DE" sz="999" dirty="0" err="1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Calculation</a:t>
                </a:r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App</a:t>
                </a:r>
              </a:p>
            </p:txBody>
          </p:sp>
        </p:grpSp>
        <p:sp>
          <p:nvSpPr>
            <p:cNvPr id="80" name="Rechteck 79">
              <a:extLst>
                <a:ext uri="{FF2B5EF4-FFF2-40B4-BE49-F238E27FC236}">
                  <a16:creationId xmlns:a16="http://schemas.microsoft.com/office/drawing/2014/main" id="{0AE38F1F-BAC6-4B01-9BCA-9B5195D31129}"/>
                </a:ext>
              </a:extLst>
            </p:cNvPr>
            <p:cNvSpPr/>
            <p:nvPr/>
          </p:nvSpPr>
          <p:spPr>
            <a:xfrm>
              <a:off x="7716715" y="5392861"/>
              <a:ext cx="1091501" cy="396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Internal 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Systems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/ DBs</a:t>
              </a:r>
            </a:p>
          </p:txBody>
        </p:sp>
        <p:sp>
          <p:nvSpPr>
            <p:cNvPr id="163" name="Pfeil: nach rechts 162">
              <a:extLst>
                <a:ext uri="{FF2B5EF4-FFF2-40B4-BE49-F238E27FC236}">
                  <a16:creationId xmlns:a16="http://schemas.microsoft.com/office/drawing/2014/main" id="{05B846BC-AE3F-4603-9EF1-04922AEFC8FA}"/>
                </a:ext>
              </a:extLst>
            </p:cNvPr>
            <p:cNvSpPr/>
            <p:nvPr/>
          </p:nvSpPr>
          <p:spPr>
            <a:xfrm rot="5400000">
              <a:off x="8133323" y="5900888"/>
              <a:ext cx="231855" cy="8196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0" name="Rechteck 189">
              <a:extLst>
                <a:ext uri="{FF2B5EF4-FFF2-40B4-BE49-F238E27FC236}">
                  <a16:creationId xmlns:a16="http://schemas.microsoft.com/office/drawing/2014/main" id="{79C45891-8047-42F5-AEBC-0F774FB9F8D3}"/>
                </a:ext>
              </a:extLst>
            </p:cNvPr>
            <p:cNvSpPr/>
            <p:nvPr/>
          </p:nvSpPr>
          <p:spPr>
            <a:xfrm>
              <a:off x="3998673" y="5842568"/>
              <a:ext cx="1091501" cy="396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Internal 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Systems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/ DBs</a:t>
              </a:r>
            </a:p>
          </p:txBody>
        </p:sp>
      </p:grpSp>
      <p:grpSp>
        <p:nvGrpSpPr>
          <p:cNvPr id="165" name="Gruppieren 164">
            <a:extLst>
              <a:ext uri="{FF2B5EF4-FFF2-40B4-BE49-F238E27FC236}">
                <a16:creationId xmlns:a16="http://schemas.microsoft.com/office/drawing/2014/main" id="{667503F1-35BC-4371-8D9F-01B243F574F0}"/>
              </a:ext>
            </a:extLst>
          </p:cNvPr>
          <p:cNvGrpSpPr/>
          <p:nvPr/>
        </p:nvGrpSpPr>
        <p:grpSpPr>
          <a:xfrm>
            <a:off x="9601814" y="4509391"/>
            <a:ext cx="2291614" cy="1227052"/>
            <a:chOff x="212279" y="3927277"/>
            <a:chExt cx="2291614" cy="1227052"/>
          </a:xfrm>
        </p:grpSpPr>
        <p:sp>
          <p:nvSpPr>
            <p:cNvPr id="168" name="Rechteck 167">
              <a:extLst>
                <a:ext uri="{FF2B5EF4-FFF2-40B4-BE49-F238E27FC236}">
                  <a16:creationId xmlns:a16="http://schemas.microsoft.com/office/drawing/2014/main" id="{E78DE5EA-843F-42EF-A018-A4A8E443F995}"/>
                </a:ext>
              </a:extLst>
            </p:cNvPr>
            <p:cNvSpPr/>
            <p:nvPr/>
          </p:nvSpPr>
          <p:spPr>
            <a:xfrm>
              <a:off x="212279" y="3927277"/>
              <a:ext cx="1149064" cy="1227052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69" name="Rechteck: abgerundete Ecken 168">
              <a:extLst>
                <a:ext uri="{FF2B5EF4-FFF2-40B4-BE49-F238E27FC236}">
                  <a16:creationId xmlns:a16="http://schemas.microsoft.com/office/drawing/2014/main" id="{5D33A7C7-09C2-4E4F-98C9-609D59B6118A}"/>
                </a:ext>
              </a:extLst>
            </p:cNvPr>
            <p:cNvSpPr/>
            <p:nvPr/>
          </p:nvSpPr>
          <p:spPr>
            <a:xfrm>
              <a:off x="260461" y="4183431"/>
              <a:ext cx="103035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Consumption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values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70" name="Rechteck 169">
              <a:extLst>
                <a:ext uri="{FF2B5EF4-FFF2-40B4-BE49-F238E27FC236}">
                  <a16:creationId xmlns:a16="http://schemas.microsoft.com/office/drawing/2014/main" id="{86DF7939-EE68-4377-9671-5E5762738A8D}"/>
                </a:ext>
              </a:extLst>
            </p:cNvPr>
            <p:cNvSpPr/>
            <p:nvPr/>
          </p:nvSpPr>
          <p:spPr>
            <a:xfrm>
              <a:off x="1354829" y="3927277"/>
              <a:ext cx="1149064" cy="1227052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71" name="Rechteck 170">
              <a:extLst>
                <a:ext uri="{FF2B5EF4-FFF2-40B4-BE49-F238E27FC236}">
                  <a16:creationId xmlns:a16="http://schemas.microsoft.com/office/drawing/2014/main" id="{93A4E247-CBA0-4344-9545-5A8357E83922}"/>
                </a:ext>
              </a:extLst>
            </p:cNvPr>
            <p:cNvSpPr/>
            <p:nvPr/>
          </p:nvSpPr>
          <p:spPr>
            <a:xfrm>
              <a:off x="1384417" y="4412222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72" name="Rechteck: abgerundete Ecken 171">
              <a:extLst>
                <a:ext uri="{FF2B5EF4-FFF2-40B4-BE49-F238E27FC236}">
                  <a16:creationId xmlns:a16="http://schemas.microsoft.com/office/drawing/2014/main" id="{E99459EC-DEC3-43AF-9380-12497F08E2DC}"/>
                </a:ext>
              </a:extLst>
            </p:cNvPr>
            <p:cNvSpPr/>
            <p:nvPr/>
          </p:nvSpPr>
          <p:spPr>
            <a:xfrm>
              <a:off x="256662" y="4612921"/>
              <a:ext cx="103035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Energy mix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8837645D-4F30-4B2F-B59D-ADF50D873C8D}"/>
              </a:ext>
            </a:extLst>
          </p:cNvPr>
          <p:cNvGrpSpPr/>
          <p:nvPr/>
        </p:nvGrpSpPr>
        <p:grpSpPr>
          <a:xfrm>
            <a:off x="16325068" y="5159221"/>
            <a:ext cx="2291614" cy="1398574"/>
            <a:chOff x="16844935" y="5286643"/>
            <a:chExt cx="2291614" cy="1398574"/>
          </a:xfrm>
        </p:grpSpPr>
        <p:grpSp>
          <p:nvGrpSpPr>
            <p:cNvPr id="173" name="Gruppieren 172">
              <a:extLst>
                <a:ext uri="{FF2B5EF4-FFF2-40B4-BE49-F238E27FC236}">
                  <a16:creationId xmlns:a16="http://schemas.microsoft.com/office/drawing/2014/main" id="{4CC316D9-F963-47A6-952E-D0646742A07B}"/>
                </a:ext>
              </a:extLst>
            </p:cNvPr>
            <p:cNvGrpSpPr/>
            <p:nvPr/>
          </p:nvGrpSpPr>
          <p:grpSpPr>
            <a:xfrm>
              <a:off x="16844935" y="5286643"/>
              <a:ext cx="2291614" cy="1398574"/>
              <a:chOff x="12539809" y="5274125"/>
              <a:chExt cx="2291614" cy="1398574"/>
            </a:xfrm>
          </p:grpSpPr>
          <p:sp>
            <p:nvSpPr>
              <p:cNvPr id="174" name="Rechteck 173">
                <a:extLst>
                  <a:ext uri="{FF2B5EF4-FFF2-40B4-BE49-F238E27FC236}">
                    <a16:creationId xmlns:a16="http://schemas.microsoft.com/office/drawing/2014/main" id="{E4983B3D-4146-4301-BEFD-7C00FB3E784D}"/>
                  </a:ext>
                </a:extLst>
              </p:cNvPr>
              <p:cNvSpPr/>
              <p:nvPr/>
            </p:nvSpPr>
            <p:spPr>
              <a:xfrm>
                <a:off x="12539809" y="5274125"/>
                <a:ext cx="1149064" cy="1398574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Data</a:t>
                </a:r>
              </a:p>
            </p:txBody>
          </p:sp>
          <p:sp>
            <p:nvSpPr>
              <p:cNvPr id="175" name="Rechteck: abgerundete Ecken 174">
                <a:extLst>
                  <a:ext uri="{FF2B5EF4-FFF2-40B4-BE49-F238E27FC236}">
                    <a16:creationId xmlns:a16="http://schemas.microsoft.com/office/drawing/2014/main" id="{9E1878E1-BA57-4D7B-BE08-3026D0E145AF}"/>
                  </a:ext>
                </a:extLst>
              </p:cNvPr>
              <p:cNvSpPr/>
              <p:nvPr/>
            </p:nvSpPr>
            <p:spPr>
              <a:xfrm>
                <a:off x="12610341" y="5530278"/>
                <a:ext cx="1008000" cy="39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>
                    <a:solidFill>
                      <a:schemeClr val="tx1"/>
                    </a:solidFill>
                    <a:latin typeface="Manrope" pitchFamily="2" charset="0"/>
                  </a:rPr>
                  <a:t>PCF </a:t>
                </a:r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data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76" name="Rechteck 175">
                <a:extLst>
                  <a:ext uri="{FF2B5EF4-FFF2-40B4-BE49-F238E27FC236}">
                    <a16:creationId xmlns:a16="http://schemas.microsoft.com/office/drawing/2014/main" id="{F2237C0E-6DB5-4EDC-AD7B-3009A9432A9E}"/>
                  </a:ext>
                </a:extLst>
              </p:cNvPr>
              <p:cNvSpPr/>
              <p:nvPr/>
            </p:nvSpPr>
            <p:spPr>
              <a:xfrm>
                <a:off x="13682359" y="5274125"/>
                <a:ext cx="1149064" cy="1398574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Tools</a:t>
                </a:r>
              </a:p>
            </p:txBody>
          </p:sp>
          <p:sp>
            <p:nvSpPr>
              <p:cNvPr id="177" name="Rechteck 176">
                <a:extLst>
                  <a:ext uri="{FF2B5EF4-FFF2-40B4-BE49-F238E27FC236}">
                    <a16:creationId xmlns:a16="http://schemas.microsoft.com/office/drawing/2014/main" id="{38B4E5FC-1556-458D-9E3A-F098CD1195B5}"/>
                  </a:ext>
                </a:extLst>
              </p:cNvPr>
              <p:cNvSpPr/>
              <p:nvPr/>
            </p:nvSpPr>
            <p:spPr>
              <a:xfrm>
                <a:off x="13711947" y="6209420"/>
                <a:ext cx="1080000" cy="39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PCF </a:t>
                </a:r>
                <a:r>
                  <a:rPr lang="de-DE" sz="999" dirty="0" err="1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Calculation</a:t>
                </a:r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App</a:t>
                </a:r>
              </a:p>
            </p:txBody>
          </p:sp>
          <p:sp>
            <p:nvSpPr>
              <p:cNvPr id="178" name="Rechteck 177">
                <a:extLst>
                  <a:ext uri="{FF2B5EF4-FFF2-40B4-BE49-F238E27FC236}">
                    <a16:creationId xmlns:a16="http://schemas.microsoft.com/office/drawing/2014/main" id="{534B89CE-2897-45ED-B2A4-3762545E1B20}"/>
                  </a:ext>
                </a:extLst>
              </p:cNvPr>
              <p:cNvSpPr/>
              <p:nvPr/>
            </p:nvSpPr>
            <p:spPr>
              <a:xfrm>
                <a:off x="13711947" y="5495897"/>
                <a:ext cx="1086288" cy="43854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999" dirty="0" err="1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Secondary</a:t>
                </a:r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Database</a:t>
                </a:r>
              </a:p>
            </p:txBody>
          </p:sp>
        </p:grpSp>
        <p:sp>
          <p:nvSpPr>
            <p:cNvPr id="179" name="Pfeil: nach rechts 178">
              <a:extLst>
                <a:ext uri="{FF2B5EF4-FFF2-40B4-BE49-F238E27FC236}">
                  <a16:creationId xmlns:a16="http://schemas.microsoft.com/office/drawing/2014/main" id="{1ED1089A-511A-49E5-9393-8B1DE207BA04}"/>
                </a:ext>
              </a:extLst>
            </p:cNvPr>
            <p:cNvSpPr/>
            <p:nvPr/>
          </p:nvSpPr>
          <p:spPr>
            <a:xfrm rot="5400000">
              <a:off x="18438965" y="6037175"/>
              <a:ext cx="231855" cy="8196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4" name="Gruppieren 113">
            <a:extLst>
              <a:ext uri="{FF2B5EF4-FFF2-40B4-BE49-F238E27FC236}">
                <a16:creationId xmlns:a16="http://schemas.microsoft.com/office/drawing/2014/main" id="{C8EACCA7-5E4B-4A98-9ACF-81580CF46723}"/>
              </a:ext>
            </a:extLst>
          </p:cNvPr>
          <p:cNvGrpSpPr/>
          <p:nvPr/>
        </p:nvGrpSpPr>
        <p:grpSpPr>
          <a:xfrm>
            <a:off x="19201242" y="4761476"/>
            <a:ext cx="8289689" cy="1428342"/>
            <a:chOff x="6553806" y="5129453"/>
            <a:chExt cx="8289689" cy="1428342"/>
          </a:xfrm>
        </p:grpSpPr>
        <p:grpSp>
          <p:nvGrpSpPr>
            <p:cNvPr id="115" name="Gruppieren 114">
              <a:extLst>
                <a:ext uri="{FF2B5EF4-FFF2-40B4-BE49-F238E27FC236}">
                  <a16:creationId xmlns:a16="http://schemas.microsoft.com/office/drawing/2014/main" id="{21C49D6B-0918-4500-A2C7-EDBFAFB8509D}"/>
                </a:ext>
              </a:extLst>
            </p:cNvPr>
            <p:cNvGrpSpPr/>
            <p:nvPr/>
          </p:nvGrpSpPr>
          <p:grpSpPr>
            <a:xfrm>
              <a:off x="6553806" y="5129453"/>
              <a:ext cx="2291614" cy="1428342"/>
              <a:chOff x="212279" y="3927277"/>
              <a:chExt cx="2291614" cy="1428342"/>
            </a:xfrm>
          </p:grpSpPr>
          <p:sp>
            <p:nvSpPr>
              <p:cNvPr id="136" name="Rechteck 135">
                <a:extLst>
                  <a:ext uri="{FF2B5EF4-FFF2-40B4-BE49-F238E27FC236}">
                    <a16:creationId xmlns:a16="http://schemas.microsoft.com/office/drawing/2014/main" id="{82180907-6938-42E2-9766-9B850163631B}"/>
                  </a:ext>
                </a:extLst>
              </p:cNvPr>
              <p:cNvSpPr/>
              <p:nvPr/>
            </p:nvSpPr>
            <p:spPr>
              <a:xfrm>
                <a:off x="212279" y="3927277"/>
                <a:ext cx="1149064" cy="1428342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Data</a:t>
                </a:r>
              </a:p>
            </p:txBody>
          </p:sp>
          <p:sp>
            <p:nvSpPr>
              <p:cNvPr id="139" name="Rechteck: abgerundete Ecken 138">
                <a:extLst>
                  <a:ext uri="{FF2B5EF4-FFF2-40B4-BE49-F238E27FC236}">
                    <a16:creationId xmlns:a16="http://schemas.microsoft.com/office/drawing/2014/main" id="{8EE2082D-2DEA-4ABF-B1D9-741ACB383D61}"/>
                  </a:ext>
                </a:extLst>
              </p:cNvPr>
              <p:cNvSpPr/>
              <p:nvPr/>
            </p:nvSpPr>
            <p:spPr>
              <a:xfrm>
                <a:off x="260461" y="4183431"/>
                <a:ext cx="1030350" cy="21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transport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40" name="Rechteck 139">
                <a:extLst>
                  <a:ext uri="{FF2B5EF4-FFF2-40B4-BE49-F238E27FC236}">
                    <a16:creationId xmlns:a16="http://schemas.microsoft.com/office/drawing/2014/main" id="{D7B24700-C361-49D6-B0F0-046630CDDA3C}"/>
                  </a:ext>
                </a:extLst>
              </p:cNvPr>
              <p:cNvSpPr/>
              <p:nvPr/>
            </p:nvSpPr>
            <p:spPr>
              <a:xfrm>
                <a:off x="1354829" y="3927277"/>
                <a:ext cx="1149064" cy="1428342"/>
              </a:xfrm>
              <a:prstGeom prst="rect">
                <a:avLst/>
              </a:prstGeom>
              <a:solidFill>
                <a:srgbClr val="FFA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1000" b="1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Tools</a:t>
                </a:r>
              </a:p>
            </p:txBody>
          </p:sp>
          <p:sp>
            <p:nvSpPr>
              <p:cNvPr id="152" name="Rechteck 151">
                <a:extLst>
                  <a:ext uri="{FF2B5EF4-FFF2-40B4-BE49-F238E27FC236}">
                    <a16:creationId xmlns:a16="http://schemas.microsoft.com/office/drawing/2014/main" id="{8FA7B6D8-51F2-4BDB-85FC-376EB5EA2CE2}"/>
                  </a:ext>
                </a:extLst>
              </p:cNvPr>
              <p:cNvSpPr/>
              <p:nvPr/>
            </p:nvSpPr>
            <p:spPr>
              <a:xfrm>
                <a:off x="1384417" y="4899908"/>
                <a:ext cx="1080000" cy="39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39" tIns="45722" rIns="91439" bIns="4572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PCF </a:t>
                </a:r>
                <a:r>
                  <a:rPr lang="de-DE" sz="999" dirty="0" err="1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Calculation</a:t>
                </a:r>
                <a:r>
                  <a:rPr lang="de-DE" sz="999" dirty="0">
                    <a:solidFill>
                      <a:sysClr val="windowText" lastClr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App</a:t>
                </a:r>
              </a:p>
            </p:txBody>
          </p:sp>
          <p:sp>
            <p:nvSpPr>
              <p:cNvPr id="153" name="Rechteck: abgerundete Ecken 152">
                <a:extLst>
                  <a:ext uri="{FF2B5EF4-FFF2-40B4-BE49-F238E27FC236}">
                    <a16:creationId xmlns:a16="http://schemas.microsoft.com/office/drawing/2014/main" id="{31821B55-F390-4660-A9D9-AF78CFCC73A3}"/>
                  </a:ext>
                </a:extLst>
              </p:cNvPr>
              <p:cNvSpPr/>
              <p:nvPr/>
            </p:nvSpPr>
            <p:spPr>
              <a:xfrm>
                <a:off x="264230" y="4473980"/>
                <a:ext cx="1030350" cy="21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waste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54" name="Rechteck: abgerundete Ecken 153">
                <a:extLst>
                  <a:ext uri="{FF2B5EF4-FFF2-40B4-BE49-F238E27FC236}">
                    <a16:creationId xmlns:a16="http://schemas.microsoft.com/office/drawing/2014/main" id="{8441D25F-71B6-4ACF-A6B5-660C87056ABD}"/>
                  </a:ext>
                </a:extLst>
              </p:cNvPr>
              <p:cNvSpPr/>
              <p:nvPr/>
            </p:nvSpPr>
            <p:spPr>
              <a:xfrm>
                <a:off x="259139" y="4775709"/>
                <a:ext cx="1030350" cy="21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 err="1">
                    <a:solidFill>
                      <a:schemeClr val="tx1"/>
                    </a:solidFill>
                    <a:latin typeface="Manrope" pitchFamily="2" charset="0"/>
                  </a:rPr>
                  <a:t>recycling</a:t>
                </a:r>
                <a:endParaRPr lang="de-DE" sz="1000" dirty="0">
                  <a:solidFill>
                    <a:schemeClr val="tx1"/>
                  </a:solidFill>
                  <a:latin typeface="Manrope" pitchFamily="2" charset="0"/>
                </a:endParaRPr>
              </a:p>
            </p:txBody>
          </p:sp>
          <p:sp>
            <p:nvSpPr>
              <p:cNvPr id="155" name="Rechteck: abgerundete Ecken 154">
                <a:extLst>
                  <a:ext uri="{FF2B5EF4-FFF2-40B4-BE49-F238E27FC236}">
                    <a16:creationId xmlns:a16="http://schemas.microsoft.com/office/drawing/2014/main" id="{6062073F-D16D-4D85-857C-EEE1EDB3F003}"/>
                  </a:ext>
                </a:extLst>
              </p:cNvPr>
              <p:cNvSpPr/>
              <p:nvPr/>
            </p:nvSpPr>
            <p:spPr>
              <a:xfrm>
                <a:off x="240650" y="5077438"/>
                <a:ext cx="1030350" cy="21600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000" dirty="0">
                    <a:solidFill>
                      <a:schemeClr val="tx1"/>
                    </a:solidFill>
                    <a:latin typeface="Manrope" pitchFamily="2" charset="0"/>
                  </a:rPr>
                  <a:t>…</a:t>
                </a:r>
              </a:p>
            </p:txBody>
          </p:sp>
        </p:grpSp>
        <p:sp>
          <p:nvSpPr>
            <p:cNvPr id="116" name="Rechteck 115">
              <a:extLst>
                <a:ext uri="{FF2B5EF4-FFF2-40B4-BE49-F238E27FC236}">
                  <a16:creationId xmlns:a16="http://schemas.microsoft.com/office/drawing/2014/main" id="{AF765672-F8E6-4A1C-BDA5-4306BDFE4DC0}"/>
                </a:ext>
              </a:extLst>
            </p:cNvPr>
            <p:cNvSpPr/>
            <p:nvPr/>
          </p:nvSpPr>
          <p:spPr>
            <a:xfrm>
              <a:off x="7716715" y="5392861"/>
              <a:ext cx="1091501" cy="396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Different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sources</a:t>
              </a:r>
              <a:endParaRPr lang="de-DE" sz="999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5" name="Pfeil: nach rechts 134">
              <a:extLst>
                <a:ext uri="{FF2B5EF4-FFF2-40B4-BE49-F238E27FC236}">
                  <a16:creationId xmlns:a16="http://schemas.microsoft.com/office/drawing/2014/main" id="{D9ED6F40-DBE7-41FF-A4A4-B61E7B43409B}"/>
                </a:ext>
              </a:extLst>
            </p:cNvPr>
            <p:cNvSpPr/>
            <p:nvPr/>
          </p:nvSpPr>
          <p:spPr>
            <a:xfrm rot="5400000">
              <a:off x="8133323" y="5900888"/>
              <a:ext cx="231855" cy="8196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9" name="Pfeil: nach rechts 188">
              <a:extLst>
                <a:ext uri="{FF2B5EF4-FFF2-40B4-BE49-F238E27FC236}">
                  <a16:creationId xmlns:a16="http://schemas.microsoft.com/office/drawing/2014/main" id="{FF8B8F3B-7A48-4018-8F4B-1FF212B81918}"/>
                </a:ext>
              </a:extLst>
            </p:cNvPr>
            <p:cNvSpPr/>
            <p:nvPr/>
          </p:nvSpPr>
          <p:spPr>
            <a:xfrm rot="5400000">
              <a:off x="14686587" y="5999470"/>
              <a:ext cx="231855" cy="8196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56" name="Textfeld 155">
            <a:extLst>
              <a:ext uri="{FF2B5EF4-FFF2-40B4-BE49-F238E27FC236}">
                <a16:creationId xmlns:a16="http://schemas.microsoft.com/office/drawing/2014/main" id="{DEAF8401-3DE3-4532-AA97-A4E5ED98B5DD}"/>
              </a:ext>
            </a:extLst>
          </p:cNvPr>
          <p:cNvSpPr txBox="1"/>
          <p:nvPr/>
        </p:nvSpPr>
        <p:spPr>
          <a:xfrm>
            <a:off x="2010639" y="2731626"/>
            <a:ext cx="7024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 Request</a:t>
            </a:r>
          </a:p>
        </p:txBody>
      </p:sp>
      <p:sp>
        <p:nvSpPr>
          <p:cNvPr id="157" name="Textfeld 156">
            <a:extLst>
              <a:ext uri="{FF2B5EF4-FFF2-40B4-BE49-F238E27FC236}">
                <a16:creationId xmlns:a16="http://schemas.microsoft.com/office/drawing/2014/main" id="{86419A4C-0B0E-4551-8DD7-FC37AC27BDBA}"/>
              </a:ext>
            </a:extLst>
          </p:cNvPr>
          <p:cNvSpPr txBox="1"/>
          <p:nvPr/>
        </p:nvSpPr>
        <p:spPr>
          <a:xfrm>
            <a:off x="26704830" y="3865075"/>
            <a:ext cx="7633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PCF Response</a:t>
            </a:r>
          </a:p>
        </p:txBody>
      </p:sp>
      <p:grpSp>
        <p:nvGrpSpPr>
          <p:cNvPr id="164" name="Gruppieren 163">
            <a:extLst>
              <a:ext uri="{FF2B5EF4-FFF2-40B4-BE49-F238E27FC236}">
                <a16:creationId xmlns:a16="http://schemas.microsoft.com/office/drawing/2014/main" id="{F7141349-2BA7-4DE5-B97D-2124BC42B16E}"/>
              </a:ext>
            </a:extLst>
          </p:cNvPr>
          <p:cNvGrpSpPr/>
          <p:nvPr/>
        </p:nvGrpSpPr>
        <p:grpSpPr>
          <a:xfrm>
            <a:off x="22371086" y="5405978"/>
            <a:ext cx="2291614" cy="1227052"/>
            <a:chOff x="212279" y="3927277"/>
            <a:chExt cx="2291614" cy="1227052"/>
          </a:xfrm>
        </p:grpSpPr>
        <p:sp>
          <p:nvSpPr>
            <p:cNvPr id="166" name="Rechteck 165">
              <a:extLst>
                <a:ext uri="{FF2B5EF4-FFF2-40B4-BE49-F238E27FC236}">
                  <a16:creationId xmlns:a16="http://schemas.microsoft.com/office/drawing/2014/main" id="{36645441-EEAF-4AB1-B1AA-49C70A91E5B2}"/>
                </a:ext>
              </a:extLst>
            </p:cNvPr>
            <p:cNvSpPr/>
            <p:nvPr/>
          </p:nvSpPr>
          <p:spPr>
            <a:xfrm>
              <a:off x="212279" y="3927277"/>
              <a:ext cx="1149064" cy="1227052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67" name="Rechteck: abgerundete Ecken 166">
              <a:extLst>
                <a:ext uri="{FF2B5EF4-FFF2-40B4-BE49-F238E27FC236}">
                  <a16:creationId xmlns:a16="http://schemas.microsoft.com/office/drawing/2014/main" id="{79DD0BAF-AEB4-46FD-8C73-6E5B8E8D7398}"/>
                </a:ext>
              </a:extLst>
            </p:cNvPr>
            <p:cNvSpPr/>
            <p:nvPr/>
          </p:nvSpPr>
          <p:spPr>
            <a:xfrm>
              <a:off x="260461" y="4183431"/>
              <a:ext cx="103035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Calculation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input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  <p:sp>
          <p:nvSpPr>
            <p:cNvPr id="180" name="Rechteck 179">
              <a:extLst>
                <a:ext uri="{FF2B5EF4-FFF2-40B4-BE49-F238E27FC236}">
                  <a16:creationId xmlns:a16="http://schemas.microsoft.com/office/drawing/2014/main" id="{FBF3D8D2-2507-4B2E-83D7-A428017D9B3C}"/>
                </a:ext>
              </a:extLst>
            </p:cNvPr>
            <p:cNvSpPr/>
            <p:nvPr/>
          </p:nvSpPr>
          <p:spPr>
            <a:xfrm>
              <a:off x="1354829" y="3927277"/>
              <a:ext cx="1149064" cy="1227052"/>
            </a:xfrm>
            <a:prstGeom prst="rect">
              <a:avLst/>
            </a:prstGeom>
            <a:solidFill>
              <a:srgbClr val="FF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000" b="1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Tools</a:t>
              </a:r>
            </a:p>
          </p:txBody>
        </p:sp>
        <p:sp>
          <p:nvSpPr>
            <p:cNvPr id="181" name="Rechteck 180">
              <a:extLst>
                <a:ext uri="{FF2B5EF4-FFF2-40B4-BE49-F238E27FC236}">
                  <a16:creationId xmlns:a16="http://schemas.microsoft.com/office/drawing/2014/main" id="{407AF12A-9457-4D62-8881-553B280B212F}"/>
                </a:ext>
              </a:extLst>
            </p:cNvPr>
            <p:cNvSpPr/>
            <p:nvPr/>
          </p:nvSpPr>
          <p:spPr>
            <a:xfrm>
              <a:off x="1384417" y="4178306"/>
              <a:ext cx="1080000" cy="39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39" tIns="45722" rIns="91439" bIns="4572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PCF </a:t>
              </a:r>
              <a:r>
                <a:rPr lang="de-DE" sz="999" dirty="0" err="1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Calculation</a:t>
              </a:r>
              <a:r>
                <a:rPr lang="de-DE" sz="999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App</a:t>
              </a:r>
            </a:p>
          </p:txBody>
        </p:sp>
        <p:sp>
          <p:nvSpPr>
            <p:cNvPr id="182" name="Rechteck: abgerundete Ecken 181">
              <a:extLst>
                <a:ext uri="{FF2B5EF4-FFF2-40B4-BE49-F238E27FC236}">
                  <a16:creationId xmlns:a16="http://schemas.microsoft.com/office/drawing/2014/main" id="{0F9F3B80-1ACE-4228-A4A4-BA2F09B02958}"/>
                </a:ext>
              </a:extLst>
            </p:cNvPr>
            <p:cNvSpPr/>
            <p:nvPr/>
          </p:nvSpPr>
          <p:spPr>
            <a:xfrm>
              <a:off x="256662" y="4612921"/>
              <a:ext cx="1030350" cy="3960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Calculation</a:t>
              </a:r>
              <a:r>
                <a:rPr lang="de-DE" sz="1000" dirty="0">
                  <a:solidFill>
                    <a:schemeClr val="tx1"/>
                  </a:solidFill>
                  <a:latin typeface="Manrope" pitchFamily="2" charset="0"/>
                </a:rPr>
                <a:t> </a:t>
              </a:r>
              <a:r>
                <a:rPr lang="de-DE" sz="1000" dirty="0" err="1">
                  <a:solidFill>
                    <a:schemeClr val="tx1"/>
                  </a:solidFill>
                  <a:latin typeface="Manrope" pitchFamily="2" charset="0"/>
                </a:rPr>
                <a:t>result</a:t>
              </a:r>
              <a:endParaRPr lang="de-DE" sz="1000" dirty="0">
                <a:solidFill>
                  <a:schemeClr val="tx1"/>
                </a:solidFill>
                <a:latin typeface="Manrope" pitchFamily="2" charset="0"/>
              </a:endParaRPr>
            </a:p>
          </p:txBody>
        </p:sp>
      </p:grpSp>
      <p:pic>
        <p:nvPicPr>
          <p:cNvPr id="1026" name="Picture 2" descr="Decomposition icon | Pure Lines">
            <a:extLst>
              <a:ext uri="{FF2B5EF4-FFF2-40B4-BE49-F238E27FC236}">
                <a16:creationId xmlns:a16="http://schemas.microsoft.com/office/drawing/2014/main" id="{3ADFD31E-7236-4048-BCF9-05AE5DCEF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193" y="4085653"/>
            <a:ext cx="36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actory Thin Line Icon, Environment And Production, Plant Sign, Vector  Graphics, A Linear Pattern On A White Background. Royalty Free SVG,  Cliparts, Vectors, And Stock Illustration. Image 119245417.">
            <a:extLst>
              <a:ext uri="{FF2B5EF4-FFF2-40B4-BE49-F238E27FC236}">
                <a16:creationId xmlns:a16="http://schemas.microsoft.com/office/drawing/2014/main" id="{DABCBDAF-D3CA-4C8F-803A-D22AC16A0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biLevel thresh="75000"/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5112" y="3947953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verselle Recycling-Symbol zum Herunterladen | Recycling.com">
            <a:extLst>
              <a:ext uri="{FF2B5EF4-FFF2-40B4-BE49-F238E27FC236}">
                <a16:creationId xmlns:a16="http://schemas.microsoft.com/office/drawing/2014/main" id="{CF1B0059-D589-409F-882E-5794A6E46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2905" y="3498356"/>
            <a:ext cx="252000" cy="244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1738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5E041C-DE71-6683-5B5E-EEB5BA5CA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PCF KIT Version (schwarzer Hintergrund)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6C5FF9D-60F9-6235-68A6-81B3EFEF71C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9540143" y="6672699"/>
            <a:ext cx="9720142" cy="383297"/>
          </a:xfrm>
          <a:prstGeom prst="rect">
            <a:avLst/>
          </a:prstGeom>
        </p:spPr>
        <p:txBody>
          <a:bodyPr/>
          <a:lstStyle/>
          <a:p>
            <a:r>
              <a:rPr lang="it-IT"/>
              <a:t>© 2022 Catena-X or a Catena-X affiliate company</a:t>
            </a:r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A5E62F-8F38-C943-7FF5-4047744E392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20340299" y="6672699"/>
            <a:ext cx="6480096" cy="383297"/>
          </a:xfrm>
          <a:prstGeom prst="rect">
            <a:avLst/>
          </a:prstGeom>
        </p:spPr>
        <p:txBody>
          <a:bodyPr/>
          <a:lstStyle/>
          <a:p>
            <a:fld id="{15DFB6EE-9978-41D3-B043-A8093AA4AB5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6BDD10B-20CE-964A-2A36-866DFFC3DC4C}"/>
              </a:ext>
            </a:extLst>
          </p:cNvPr>
          <p:cNvSpPr txBox="1"/>
          <p:nvPr/>
        </p:nvSpPr>
        <p:spPr>
          <a:xfrm>
            <a:off x="3657600" y="3138985"/>
            <a:ext cx="4384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Habe es ausprobiert, es sieht nicht gut aus …</a:t>
            </a:r>
          </a:p>
        </p:txBody>
      </p:sp>
    </p:spTree>
    <p:extLst>
      <p:ext uri="{BB962C8B-B14F-4D97-AF65-F5344CB8AC3E}">
        <p14:creationId xmlns:p14="http://schemas.microsoft.com/office/powerpoint/2010/main" val="344295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52C2FFDBE96C47997DC485350A75EA" ma:contentTypeVersion="17" ma:contentTypeDescription="Create a new document." ma:contentTypeScope="" ma:versionID="43cd670a8f116cba78a4cfdf15ca72d7">
  <xsd:schema xmlns:xsd="http://www.w3.org/2001/XMLSchema" xmlns:xs="http://www.w3.org/2001/XMLSchema" xmlns:p="http://schemas.microsoft.com/office/2006/metadata/properties" xmlns:ns2="012dfe49-fab6-4b2d-bb14-4cba8994d1e2" xmlns:ns3="c318ca80-de82-4969-88b4-94bebad9a9ee" targetNamespace="http://schemas.microsoft.com/office/2006/metadata/properties" ma:root="true" ma:fieldsID="f494e2556fa1209b2b6709c68c85b18b" ns2:_="" ns3:_="">
    <xsd:import namespace="012dfe49-fab6-4b2d-bb14-4cba8994d1e2"/>
    <xsd:import namespace="c318ca80-de82-4969-88b4-94bebad9a9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abgestimmt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2dfe49-fab6-4b2d-bb14-4cba8994d1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abgestimmt" ma:index="12" nillable="true" ma:displayName="abgestimmt" ma:default="1" ma:internalName="abgestimmt">
      <xsd:simpleType>
        <xsd:restriction base="dms:Boolean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651ef69f-b95c-4ae8-865a-c403d19ffde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4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18ca80-de82-4969-88b4-94bebad9a9e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1750902a-b000-427e-875f-56249358f42f}" ma:internalName="TaxCatchAll" ma:showField="CatchAllData" ma:web="c318ca80-de82-4969-88b4-94bebad9a9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bgestimmt xmlns="012dfe49-fab6-4b2d-bb14-4cba8994d1e2">true</abgestimmt>
    <TaxCatchAll xmlns="c318ca80-de82-4969-88b4-94bebad9a9ee" xsi:nil="true"/>
    <lcf76f155ced4ddcb4097134ff3c332f xmlns="012dfe49-fab6-4b2d-bb14-4cba8994d1e2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CD53333-8A37-4BAF-83BB-B8A3F6A3A2D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306430D-0827-4F6E-82FE-62D951FD7D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12dfe49-fab6-4b2d-bb14-4cba8994d1e2"/>
    <ds:schemaRef ds:uri="c318ca80-de82-4969-88b4-94bebad9a9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E202718-F091-4C92-AF7C-659FE6CA8495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c318ca80-de82-4969-88b4-94bebad9a9ee"/>
    <ds:schemaRef ds:uri="012dfe49-fab6-4b2d-bb14-4cba8994d1e2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1405</Words>
  <Application>Microsoft Office PowerPoint</Application>
  <PresentationFormat>Benutzerdefiniert</PresentationFormat>
  <Paragraphs>264</Paragraphs>
  <Slides>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Calibri Light</vt:lpstr>
      <vt:lpstr>Arial</vt:lpstr>
      <vt:lpstr>Calibri</vt:lpstr>
      <vt:lpstr>Manrope</vt:lpstr>
      <vt:lpstr>Office</vt:lpstr>
      <vt:lpstr>Originale</vt:lpstr>
      <vt:lpstr>PCF data exchange (overview).</vt:lpstr>
      <vt:lpstr>PCF calculation(overview).</vt:lpstr>
      <vt:lpstr>PCF KIT Version (weißer Hintergrund)</vt:lpstr>
      <vt:lpstr>PCF data exchange (overview).</vt:lpstr>
      <vt:lpstr>PCF calculation(overview).</vt:lpstr>
      <vt:lpstr>PCF KIT Version (schwarzer Hintergrund)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Wolfgang Lehmann</dc:creator>
  <cp:lastModifiedBy>Drabow Markus, MZ-D-41</cp:lastModifiedBy>
  <cp:revision>85</cp:revision>
  <dcterms:created xsi:type="dcterms:W3CDTF">2022-04-13T14:24:14Z</dcterms:created>
  <dcterms:modified xsi:type="dcterms:W3CDTF">2024-02-29T07:07:46Z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0x0101004152C2FFDBE96C47997DC485350A75EA</vt:lpwstr>
  </property>
  <property fmtid="{D5CDD505-2E9C-101B-9397-08002B2CF9AE}" pid="3" name="MediaServiceImageTags">
    <vt:lpwstr/>
  </property>
</Properties>
</file>

<file path=docProps/thumbnail.jpeg>
</file>